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4" r:id="rId2"/>
    <p:sldId id="276" r:id="rId3"/>
    <p:sldId id="290" r:id="rId4"/>
    <p:sldId id="278" r:id="rId5"/>
    <p:sldId id="287" r:id="rId6"/>
    <p:sldId id="307" r:id="rId7"/>
    <p:sldId id="308" r:id="rId8"/>
    <p:sldId id="288" r:id="rId9"/>
    <p:sldId id="296" r:id="rId10"/>
    <p:sldId id="299" r:id="rId11"/>
    <p:sldId id="300" r:id="rId12"/>
    <p:sldId id="275" r:id="rId13"/>
    <p:sldId id="297" r:id="rId14"/>
    <p:sldId id="282" r:id="rId15"/>
    <p:sldId id="280" r:id="rId16"/>
    <p:sldId id="301" r:id="rId17"/>
    <p:sldId id="306" r:id="rId18"/>
    <p:sldId id="302" r:id="rId19"/>
    <p:sldId id="303" r:id="rId20"/>
    <p:sldId id="304" r:id="rId21"/>
    <p:sldId id="305" r:id="rId22"/>
    <p:sldId id="279" r:id="rId23"/>
    <p:sldId id="295" r:id="rId24"/>
    <p:sldId id="291" r:id="rId25"/>
    <p:sldId id="292" r:id="rId26"/>
    <p:sldId id="293" r:id="rId27"/>
    <p:sldId id="294" r:id="rId28"/>
    <p:sldId id="281" r:id="rId29"/>
    <p:sldId id="283" r:id="rId30"/>
    <p:sldId id="284" r:id="rId31"/>
    <p:sldId id="285" r:id="rId32"/>
    <p:sldId id="298" r:id="rId33"/>
    <p:sldId id="314" r:id="rId34"/>
    <p:sldId id="315" r:id="rId35"/>
    <p:sldId id="316" r:id="rId36"/>
    <p:sldId id="2007578498"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3270"/>
    <a:srgbClr val="C01C23"/>
    <a:srgbClr val="95120C"/>
    <a:srgbClr val="062D2C"/>
    <a:srgbClr val="031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4660"/>
  </p:normalViewPr>
  <p:slideViewPr>
    <p:cSldViewPr snapToGrid="0">
      <p:cViewPr>
        <p:scale>
          <a:sx n="66" d="100"/>
          <a:sy n="66" d="100"/>
        </p:scale>
        <p:origin x="528" y="39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271-49F7-A9D6-6B193A958629}"/>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271-49F7-A9D6-6B193A958629}"/>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271-49F7-A9D6-6B193A958629}"/>
            </c:ext>
          </c:extLst>
        </c:ser>
        <c:dLbls>
          <c:dLblPos val="outEnd"/>
          <c:showLegendKey val="0"/>
          <c:showVal val="1"/>
          <c:showCatName val="0"/>
          <c:showSerName val="0"/>
          <c:showPercent val="0"/>
          <c:showBubbleSize val="0"/>
        </c:dLbls>
        <c:gapWidth val="219"/>
        <c:overlap val="-27"/>
        <c:axId val="3507760"/>
        <c:axId val="2053247568"/>
      </c:barChart>
      <c:catAx>
        <c:axId val="350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53247568"/>
        <c:crosses val="autoZero"/>
        <c:auto val="1"/>
        <c:lblAlgn val="ctr"/>
        <c:lblOffset val="100"/>
        <c:noMultiLvlLbl val="0"/>
      </c:catAx>
      <c:valAx>
        <c:axId val="2053247568"/>
        <c:scaling>
          <c:orientation val="minMax"/>
        </c:scaling>
        <c:delete val="1"/>
        <c:axPos val="l"/>
        <c:numFmt formatCode="General" sourceLinked="1"/>
        <c:majorTickMark val="none"/>
        <c:minorTickMark val="none"/>
        <c:tickLblPos val="nextTo"/>
        <c:crossAx val="3507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10"/>
            <c:spPr>
              <a:solidFill>
                <a:schemeClr val="bg1"/>
              </a:solidFill>
              <a:ln w="28575">
                <a:solidFill>
                  <a:schemeClr val="accent1"/>
                </a:solidFill>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8-B93B-46C8-8E9F-3A96ECCEB6FC}"/>
                </c:ext>
              </c:extLst>
            </c:dLbl>
            <c:dLbl>
              <c:idx val="2"/>
              <c:delete val="1"/>
              <c:extLst>
                <c:ext xmlns:c15="http://schemas.microsoft.com/office/drawing/2012/chart" uri="{CE6537A1-D6FC-4f65-9D91-7224C49458BB}"/>
                <c:ext xmlns:c16="http://schemas.microsoft.com/office/drawing/2014/chart" uri="{C3380CC4-5D6E-409C-BE32-E72D297353CC}">
                  <c16:uniqueId val="{00000009-B93B-46C8-8E9F-3A96ECCEB6FC}"/>
                </c:ext>
              </c:extLst>
            </c:dLbl>
            <c:dLbl>
              <c:idx val="3"/>
              <c:delete val="1"/>
              <c:extLst>
                <c:ext xmlns:c15="http://schemas.microsoft.com/office/drawing/2012/chart" uri="{CE6537A1-D6FC-4f65-9D91-7224C49458BB}"/>
                <c:ext xmlns:c16="http://schemas.microsoft.com/office/drawing/2014/chart" uri="{C3380CC4-5D6E-409C-BE32-E72D297353CC}">
                  <c16:uniqueId val="{0000000A-B93B-46C8-8E9F-3A96ECCEB6FC}"/>
                </c:ext>
              </c:extLst>
            </c:dLbl>
            <c:spPr>
              <a:solidFill>
                <a:schemeClr val="accent1"/>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B93B-46C8-8E9F-3A96ECCEB6FC}"/>
            </c:ext>
          </c:extLst>
        </c:ser>
        <c:ser>
          <c:idx val="1"/>
          <c:order val="1"/>
          <c:tx>
            <c:strRef>
              <c:f>Sheet1!$C$1</c:f>
              <c:strCache>
                <c:ptCount val="1"/>
                <c:pt idx="0">
                  <c:v>系列 2</c:v>
                </c:pt>
              </c:strCache>
            </c:strRef>
          </c:tx>
          <c:spPr>
            <a:ln w="28575" cap="rnd">
              <a:solidFill>
                <a:schemeClr val="accent2"/>
              </a:solidFill>
              <a:round/>
            </a:ln>
            <a:effectLst/>
          </c:spPr>
          <c:marker>
            <c:symbol val="circle"/>
            <c:size val="10"/>
            <c:spPr>
              <a:solidFill>
                <a:schemeClr val="bg1"/>
              </a:solidFill>
              <a:ln w="28575">
                <a:solidFill>
                  <a:schemeClr val="accent2"/>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3-B93B-46C8-8E9F-3A96ECCEB6FC}"/>
                </c:ext>
              </c:extLst>
            </c:dLbl>
            <c:dLbl>
              <c:idx val="3"/>
              <c:delete val="1"/>
              <c:extLst>
                <c:ext xmlns:c15="http://schemas.microsoft.com/office/drawing/2012/chart" uri="{CE6537A1-D6FC-4f65-9D91-7224C49458BB}"/>
                <c:ext xmlns:c16="http://schemas.microsoft.com/office/drawing/2014/chart" uri="{C3380CC4-5D6E-409C-BE32-E72D297353CC}">
                  <c16:uniqueId val="{00000004-B93B-46C8-8E9F-3A96ECCEB6FC}"/>
                </c:ext>
              </c:extLst>
            </c:dLbl>
            <c:spPr>
              <a:solidFill>
                <a:schemeClr val="accent2"/>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B93B-46C8-8E9F-3A96ECCEB6FC}"/>
            </c:ext>
          </c:extLst>
        </c:ser>
        <c:ser>
          <c:idx val="2"/>
          <c:order val="2"/>
          <c:tx>
            <c:strRef>
              <c:f>Sheet1!$D$1</c:f>
              <c:strCache>
                <c:ptCount val="1"/>
                <c:pt idx="0">
                  <c:v>系列 3</c:v>
                </c:pt>
              </c:strCache>
            </c:strRef>
          </c:tx>
          <c:spPr>
            <a:ln w="28575" cap="rnd">
              <a:solidFill>
                <a:schemeClr val="accent3"/>
              </a:solidFill>
              <a:round/>
            </a:ln>
            <a:effectLst/>
          </c:spPr>
          <c:marker>
            <c:symbol val="circle"/>
            <c:size val="10"/>
            <c:spPr>
              <a:solidFill>
                <a:schemeClr val="bg1"/>
              </a:solidFill>
              <a:ln w="28575">
                <a:solidFill>
                  <a:schemeClr val="accent3"/>
                </a:solidFill>
              </a:ln>
              <a:effectLst/>
            </c:spPr>
          </c:marker>
          <c:dLbls>
            <c:dLbl>
              <c:idx val="0"/>
              <c:delete val="1"/>
              <c:extLst>
                <c:ext xmlns:c15="http://schemas.microsoft.com/office/drawing/2012/chart" uri="{CE6537A1-D6FC-4f65-9D91-7224C49458BB}"/>
                <c:ext xmlns:c16="http://schemas.microsoft.com/office/drawing/2014/chart" uri="{C3380CC4-5D6E-409C-BE32-E72D297353CC}">
                  <c16:uniqueId val="{00000005-B93B-46C8-8E9F-3A96ECCEB6FC}"/>
                </c:ext>
              </c:extLst>
            </c:dLbl>
            <c:dLbl>
              <c:idx val="1"/>
              <c:delete val="1"/>
              <c:extLst>
                <c:ext xmlns:c15="http://schemas.microsoft.com/office/drawing/2012/chart" uri="{CE6537A1-D6FC-4f65-9D91-7224C49458BB}"/>
                <c:ext xmlns:c16="http://schemas.microsoft.com/office/drawing/2014/chart" uri="{C3380CC4-5D6E-409C-BE32-E72D297353CC}">
                  <c16:uniqueId val="{00000006-B93B-46C8-8E9F-3A96ECCEB6FC}"/>
                </c:ext>
              </c:extLst>
            </c:dLbl>
            <c:dLbl>
              <c:idx val="2"/>
              <c:delete val="1"/>
              <c:extLst>
                <c:ext xmlns:c15="http://schemas.microsoft.com/office/drawing/2012/chart" uri="{CE6537A1-D6FC-4f65-9D91-7224C49458BB}"/>
                <c:ext xmlns:c16="http://schemas.microsoft.com/office/drawing/2014/chart" uri="{C3380CC4-5D6E-409C-BE32-E72D297353CC}">
                  <c16:uniqueId val="{00000007-B93B-46C8-8E9F-3A96ECCEB6FC}"/>
                </c:ext>
              </c:extLst>
            </c:dLbl>
            <c:spPr>
              <a:solidFill>
                <a:schemeClr val="accent3"/>
              </a:solid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B93B-46C8-8E9F-3A96ECCEB6FC}"/>
            </c:ext>
          </c:extLst>
        </c:ser>
        <c:dLbls>
          <c:dLblPos val="t"/>
          <c:showLegendKey val="0"/>
          <c:showVal val="1"/>
          <c:showCatName val="0"/>
          <c:showSerName val="0"/>
          <c:showPercent val="0"/>
          <c:showBubbleSize val="0"/>
        </c:dLbls>
        <c:marker val="1"/>
        <c:smooth val="0"/>
        <c:axId val="2008147312"/>
        <c:axId val="197922304"/>
      </c:lineChart>
      <c:catAx>
        <c:axId val="200814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97922304"/>
        <c:crosses val="autoZero"/>
        <c:auto val="1"/>
        <c:lblAlgn val="ctr"/>
        <c:lblOffset val="100"/>
        <c:noMultiLvlLbl val="0"/>
      </c:catAx>
      <c:valAx>
        <c:axId val="197922304"/>
        <c:scaling>
          <c:orientation val="minMax"/>
        </c:scaling>
        <c:delete val="1"/>
        <c:axPos val="l"/>
        <c:numFmt formatCode="General" sourceLinked="1"/>
        <c:majorTickMark val="none"/>
        <c:minorTickMark val="none"/>
        <c:tickLblPos val="nextTo"/>
        <c:crossAx val="200814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20C-4021-BE32-EB51E6561B9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20C-4021-BE32-EB51E6561B9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20C-4021-BE32-EB51E6561B9D}"/>
              </c:ext>
            </c:extLst>
          </c:dPt>
          <c:dPt>
            <c:idx val="3"/>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1-DCC9-4A09-95A5-7F37CF9F3229}"/>
              </c:ext>
            </c:extLst>
          </c:dPt>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dLblPos val="in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CC9-4A09-95A5-7F37CF9F3229}"/>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B51CC-AFD3-4A92-9223-C7C9770464D6}" type="datetimeFigureOut">
              <a:rPr lang="zh-CN" altLang="en-US" smtClean="0"/>
              <a:t>2023/8/1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F77DA-D2D3-4324-80BD-E7CB5DF3C0A6}" type="slidenum">
              <a:rPr lang="zh-CN" altLang="en-US" smtClean="0"/>
              <a:t>‹#›</a:t>
            </a:fld>
            <a:endParaRPr lang="zh-CN" altLang="en-US"/>
          </a:p>
        </p:txBody>
      </p:sp>
    </p:spTree>
    <p:extLst>
      <p:ext uri="{BB962C8B-B14F-4D97-AF65-F5344CB8AC3E}">
        <p14:creationId xmlns:p14="http://schemas.microsoft.com/office/powerpoint/2010/main" val="225835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a:t>
            </a:fld>
            <a:endParaRPr lang="zh-CN" altLang="en-US"/>
          </a:p>
        </p:txBody>
      </p:sp>
    </p:spTree>
    <p:extLst>
      <p:ext uri="{BB962C8B-B14F-4D97-AF65-F5344CB8AC3E}">
        <p14:creationId xmlns:p14="http://schemas.microsoft.com/office/powerpoint/2010/main" val="3507359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10</a:t>
            </a:fld>
            <a:endParaRPr lang="zh-CN" altLang="en-US"/>
          </a:p>
        </p:txBody>
      </p:sp>
    </p:spTree>
    <p:extLst>
      <p:ext uri="{BB962C8B-B14F-4D97-AF65-F5344CB8AC3E}">
        <p14:creationId xmlns:p14="http://schemas.microsoft.com/office/powerpoint/2010/main" val="1417539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11</a:t>
            </a:fld>
            <a:endParaRPr lang="zh-CN" altLang="en-US"/>
          </a:p>
        </p:txBody>
      </p:sp>
    </p:spTree>
    <p:extLst>
      <p:ext uri="{BB962C8B-B14F-4D97-AF65-F5344CB8AC3E}">
        <p14:creationId xmlns:p14="http://schemas.microsoft.com/office/powerpoint/2010/main" val="359517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12</a:t>
            </a:fld>
            <a:endParaRPr lang="zh-CN" altLang="en-US"/>
          </a:p>
        </p:txBody>
      </p:sp>
    </p:spTree>
    <p:extLst>
      <p:ext uri="{BB962C8B-B14F-4D97-AF65-F5344CB8AC3E}">
        <p14:creationId xmlns:p14="http://schemas.microsoft.com/office/powerpoint/2010/main" val="398913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13</a:t>
            </a:fld>
            <a:endParaRPr lang="zh-CN" altLang="en-US"/>
          </a:p>
        </p:txBody>
      </p:sp>
    </p:spTree>
    <p:extLst>
      <p:ext uri="{BB962C8B-B14F-4D97-AF65-F5344CB8AC3E}">
        <p14:creationId xmlns:p14="http://schemas.microsoft.com/office/powerpoint/2010/main" val="312133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14</a:t>
            </a:fld>
            <a:endParaRPr lang="zh-CN" altLang="en-US"/>
          </a:p>
        </p:txBody>
      </p:sp>
    </p:spTree>
    <p:extLst>
      <p:ext uri="{BB962C8B-B14F-4D97-AF65-F5344CB8AC3E}">
        <p14:creationId xmlns:p14="http://schemas.microsoft.com/office/powerpoint/2010/main" val="122994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15</a:t>
            </a:fld>
            <a:endParaRPr lang="zh-CN" altLang="en-US"/>
          </a:p>
        </p:txBody>
      </p:sp>
    </p:spTree>
    <p:extLst>
      <p:ext uri="{BB962C8B-B14F-4D97-AF65-F5344CB8AC3E}">
        <p14:creationId xmlns:p14="http://schemas.microsoft.com/office/powerpoint/2010/main" val="2235194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16</a:t>
            </a:fld>
            <a:endParaRPr lang="zh-CN" altLang="en-US"/>
          </a:p>
        </p:txBody>
      </p:sp>
    </p:spTree>
    <p:extLst>
      <p:ext uri="{BB962C8B-B14F-4D97-AF65-F5344CB8AC3E}">
        <p14:creationId xmlns:p14="http://schemas.microsoft.com/office/powerpoint/2010/main" val="2623679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17</a:t>
            </a:fld>
            <a:endParaRPr lang="zh-CN" altLang="en-US"/>
          </a:p>
        </p:txBody>
      </p:sp>
    </p:spTree>
    <p:extLst>
      <p:ext uri="{BB962C8B-B14F-4D97-AF65-F5344CB8AC3E}">
        <p14:creationId xmlns:p14="http://schemas.microsoft.com/office/powerpoint/2010/main" val="415633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18</a:t>
            </a:fld>
            <a:endParaRPr lang="zh-CN" altLang="en-US"/>
          </a:p>
        </p:txBody>
      </p:sp>
    </p:spTree>
    <p:extLst>
      <p:ext uri="{BB962C8B-B14F-4D97-AF65-F5344CB8AC3E}">
        <p14:creationId xmlns:p14="http://schemas.microsoft.com/office/powerpoint/2010/main" val="19287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19</a:t>
            </a:fld>
            <a:endParaRPr lang="zh-CN" altLang="en-US"/>
          </a:p>
        </p:txBody>
      </p:sp>
    </p:spTree>
    <p:extLst>
      <p:ext uri="{BB962C8B-B14F-4D97-AF65-F5344CB8AC3E}">
        <p14:creationId xmlns:p14="http://schemas.microsoft.com/office/powerpoint/2010/main" val="47244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a:t>
            </a:fld>
            <a:endParaRPr lang="zh-CN" altLang="en-US"/>
          </a:p>
        </p:txBody>
      </p:sp>
    </p:spTree>
    <p:extLst>
      <p:ext uri="{BB962C8B-B14F-4D97-AF65-F5344CB8AC3E}">
        <p14:creationId xmlns:p14="http://schemas.microsoft.com/office/powerpoint/2010/main" val="366600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20</a:t>
            </a:fld>
            <a:endParaRPr lang="zh-CN" altLang="en-US"/>
          </a:p>
        </p:txBody>
      </p:sp>
    </p:spTree>
    <p:extLst>
      <p:ext uri="{BB962C8B-B14F-4D97-AF65-F5344CB8AC3E}">
        <p14:creationId xmlns:p14="http://schemas.microsoft.com/office/powerpoint/2010/main" val="1009149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21</a:t>
            </a:fld>
            <a:endParaRPr lang="zh-CN" altLang="en-US"/>
          </a:p>
        </p:txBody>
      </p:sp>
    </p:spTree>
    <p:extLst>
      <p:ext uri="{BB962C8B-B14F-4D97-AF65-F5344CB8AC3E}">
        <p14:creationId xmlns:p14="http://schemas.microsoft.com/office/powerpoint/2010/main" val="3523256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22</a:t>
            </a:fld>
            <a:endParaRPr lang="zh-CN" altLang="en-US"/>
          </a:p>
        </p:txBody>
      </p:sp>
    </p:spTree>
    <p:extLst>
      <p:ext uri="{BB962C8B-B14F-4D97-AF65-F5344CB8AC3E}">
        <p14:creationId xmlns:p14="http://schemas.microsoft.com/office/powerpoint/2010/main" val="2161279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23</a:t>
            </a:fld>
            <a:endParaRPr lang="zh-CN" altLang="en-US"/>
          </a:p>
        </p:txBody>
      </p:sp>
    </p:spTree>
    <p:extLst>
      <p:ext uri="{BB962C8B-B14F-4D97-AF65-F5344CB8AC3E}">
        <p14:creationId xmlns:p14="http://schemas.microsoft.com/office/powerpoint/2010/main" val="1493781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24</a:t>
            </a:fld>
            <a:endParaRPr lang="zh-CN" altLang="en-US"/>
          </a:p>
        </p:txBody>
      </p:sp>
    </p:spTree>
    <p:extLst>
      <p:ext uri="{BB962C8B-B14F-4D97-AF65-F5344CB8AC3E}">
        <p14:creationId xmlns:p14="http://schemas.microsoft.com/office/powerpoint/2010/main" val="2884773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25</a:t>
            </a:fld>
            <a:endParaRPr lang="zh-CN" altLang="en-US"/>
          </a:p>
        </p:txBody>
      </p:sp>
    </p:spTree>
    <p:extLst>
      <p:ext uri="{BB962C8B-B14F-4D97-AF65-F5344CB8AC3E}">
        <p14:creationId xmlns:p14="http://schemas.microsoft.com/office/powerpoint/2010/main" val="2731874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26</a:t>
            </a:fld>
            <a:endParaRPr lang="zh-CN" altLang="en-US"/>
          </a:p>
        </p:txBody>
      </p:sp>
    </p:spTree>
    <p:extLst>
      <p:ext uri="{BB962C8B-B14F-4D97-AF65-F5344CB8AC3E}">
        <p14:creationId xmlns:p14="http://schemas.microsoft.com/office/powerpoint/2010/main" val="4122113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27</a:t>
            </a:fld>
            <a:endParaRPr lang="zh-CN" altLang="en-US"/>
          </a:p>
        </p:txBody>
      </p:sp>
    </p:spTree>
    <p:extLst>
      <p:ext uri="{BB962C8B-B14F-4D97-AF65-F5344CB8AC3E}">
        <p14:creationId xmlns:p14="http://schemas.microsoft.com/office/powerpoint/2010/main" val="1636041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28</a:t>
            </a:fld>
            <a:endParaRPr lang="zh-CN" altLang="en-US"/>
          </a:p>
        </p:txBody>
      </p:sp>
    </p:spTree>
    <p:extLst>
      <p:ext uri="{BB962C8B-B14F-4D97-AF65-F5344CB8AC3E}">
        <p14:creationId xmlns:p14="http://schemas.microsoft.com/office/powerpoint/2010/main" val="1905061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29</a:t>
            </a:fld>
            <a:endParaRPr lang="zh-CN" altLang="en-US"/>
          </a:p>
        </p:txBody>
      </p:sp>
    </p:spTree>
    <p:extLst>
      <p:ext uri="{BB962C8B-B14F-4D97-AF65-F5344CB8AC3E}">
        <p14:creationId xmlns:p14="http://schemas.microsoft.com/office/powerpoint/2010/main" val="226271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a:t>
            </a:fld>
            <a:endParaRPr lang="zh-CN" altLang="en-US"/>
          </a:p>
        </p:txBody>
      </p:sp>
    </p:spTree>
    <p:extLst>
      <p:ext uri="{BB962C8B-B14F-4D97-AF65-F5344CB8AC3E}">
        <p14:creationId xmlns:p14="http://schemas.microsoft.com/office/powerpoint/2010/main" val="1093755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30</a:t>
            </a:fld>
            <a:endParaRPr lang="zh-CN" altLang="en-US"/>
          </a:p>
        </p:txBody>
      </p:sp>
    </p:spTree>
    <p:extLst>
      <p:ext uri="{BB962C8B-B14F-4D97-AF65-F5344CB8AC3E}">
        <p14:creationId xmlns:p14="http://schemas.microsoft.com/office/powerpoint/2010/main" val="1718250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31</a:t>
            </a:fld>
            <a:endParaRPr lang="zh-CN" altLang="en-US"/>
          </a:p>
        </p:txBody>
      </p:sp>
    </p:spTree>
    <p:extLst>
      <p:ext uri="{BB962C8B-B14F-4D97-AF65-F5344CB8AC3E}">
        <p14:creationId xmlns:p14="http://schemas.microsoft.com/office/powerpoint/2010/main" val="1475353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32</a:t>
            </a:fld>
            <a:endParaRPr lang="zh-CN" altLang="en-US"/>
          </a:p>
        </p:txBody>
      </p:sp>
    </p:spTree>
    <p:extLst>
      <p:ext uri="{BB962C8B-B14F-4D97-AF65-F5344CB8AC3E}">
        <p14:creationId xmlns:p14="http://schemas.microsoft.com/office/powerpoint/2010/main" val="379375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33</a:t>
            </a:fld>
            <a:endParaRPr lang="zh-CN" altLang="en-US"/>
          </a:p>
        </p:txBody>
      </p:sp>
    </p:spTree>
    <p:extLst>
      <p:ext uri="{BB962C8B-B14F-4D97-AF65-F5344CB8AC3E}">
        <p14:creationId xmlns:p14="http://schemas.microsoft.com/office/powerpoint/2010/main" val="1297171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34</a:t>
            </a:fld>
            <a:endParaRPr lang="zh-CN" altLang="en-US"/>
          </a:p>
        </p:txBody>
      </p:sp>
    </p:spTree>
    <p:extLst>
      <p:ext uri="{BB962C8B-B14F-4D97-AF65-F5344CB8AC3E}">
        <p14:creationId xmlns:p14="http://schemas.microsoft.com/office/powerpoint/2010/main" val="1752263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模板网，幻灯片演示模板及素材免费下载！</a:t>
            </a:r>
          </a:p>
          <a:p>
            <a:r>
              <a:rPr lang="en-US" altLang="zh-CN" dirty="0"/>
              <a:t>51PPT</a:t>
            </a:r>
            <a:r>
              <a:rPr lang="zh-CN" altLang="en-US" dirty="0"/>
              <a:t>模板网 唯一访问网址：</a:t>
            </a:r>
            <a:r>
              <a:rPr lang="en-US" altLang="zh-CN"/>
              <a:t>www.51pptmoban.com</a:t>
            </a:r>
            <a:endParaRPr lang="zh-CN" altLang="en-US"/>
          </a:p>
        </p:txBody>
      </p:sp>
      <p:sp>
        <p:nvSpPr>
          <p:cNvPr id="4" name="灯片编号占位符 3"/>
          <p:cNvSpPr>
            <a:spLocks noGrp="1"/>
          </p:cNvSpPr>
          <p:nvPr>
            <p:ph type="sldNum" sz="quarter" idx="5"/>
          </p:nvPr>
        </p:nvSpPr>
        <p:spPr/>
        <p:txBody>
          <a:bodyPr/>
          <a:lstStyle/>
          <a:p>
            <a:fld id="{F3B662E8-1A79-4E17-9B77-E3602EB815E4}" type="slidenum">
              <a:rPr lang="zh-CN" altLang="en-US" smtClean="0"/>
              <a:t>36</a:t>
            </a:fld>
            <a:endParaRPr lang="zh-CN" altLang="en-US"/>
          </a:p>
        </p:txBody>
      </p:sp>
    </p:spTree>
    <p:extLst>
      <p:ext uri="{BB962C8B-B14F-4D97-AF65-F5344CB8AC3E}">
        <p14:creationId xmlns:p14="http://schemas.microsoft.com/office/powerpoint/2010/main" val="167942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4</a:t>
            </a:fld>
            <a:endParaRPr lang="zh-CN" altLang="en-US"/>
          </a:p>
        </p:txBody>
      </p:sp>
    </p:spTree>
    <p:extLst>
      <p:ext uri="{BB962C8B-B14F-4D97-AF65-F5344CB8AC3E}">
        <p14:creationId xmlns:p14="http://schemas.microsoft.com/office/powerpoint/2010/main" val="282008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5</a:t>
            </a:fld>
            <a:endParaRPr lang="zh-CN" altLang="en-US"/>
          </a:p>
        </p:txBody>
      </p:sp>
    </p:spTree>
    <p:extLst>
      <p:ext uri="{BB962C8B-B14F-4D97-AF65-F5344CB8AC3E}">
        <p14:creationId xmlns:p14="http://schemas.microsoft.com/office/powerpoint/2010/main" val="3526773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6</a:t>
            </a:fld>
            <a:endParaRPr lang="zh-CN" altLang="en-US"/>
          </a:p>
        </p:txBody>
      </p:sp>
    </p:spTree>
    <p:extLst>
      <p:ext uri="{BB962C8B-B14F-4D97-AF65-F5344CB8AC3E}">
        <p14:creationId xmlns:p14="http://schemas.microsoft.com/office/powerpoint/2010/main" val="367237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7</a:t>
            </a:fld>
            <a:endParaRPr lang="zh-CN" altLang="en-US"/>
          </a:p>
        </p:txBody>
      </p:sp>
    </p:spTree>
    <p:extLst>
      <p:ext uri="{BB962C8B-B14F-4D97-AF65-F5344CB8AC3E}">
        <p14:creationId xmlns:p14="http://schemas.microsoft.com/office/powerpoint/2010/main" val="345165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8</a:t>
            </a:fld>
            <a:endParaRPr lang="zh-CN" altLang="en-US"/>
          </a:p>
        </p:txBody>
      </p:sp>
    </p:spTree>
    <p:extLst>
      <p:ext uri="{BB962C8B-B14F-4D97-AF65-F5344CB8AC3E}">
        <p14:creationId xmlns:p14="http://schemas.microsoft.com/office/powerpoint/2010/main" val="529740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31F77DA-D2D3-4324-80BD-E7CB5DF3C0A6}" type="slidenum">
              <a:rPr lang="zh-CN" altLang="en-US" smtClean="0"/>
              <a:t>9</a:t>
            </a:fld>
            <a:endParaRPr lang="zh-CN" altLang="en-US"/>
          </a:p>
        </p:txBody>
      </p:sp>
    </p:spTree>
    <p:extLst>
      <p:ext uri="{BB962C8B-B14F-4D97-AF65-F5344CB8AC3E}">
        <p14:creationId xmlns:p14="http://schemas.microsoft.com/office/powerpoint/2010/main" val="32508514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A9300C2-705C-4DCC-B062-A53C155F91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193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7CDA541-292F-428B-BDA1-DCA6956DCE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6" name="文本框 5">
            <a:extLst>
              <a:ext uri="{FF2B5EF4-FFF2-40B4-BE49-F238E27FC236}">
                <a16:creationId xmlns:a16="http://schemas.microsoft.com/office/drawing/2014/main" id="{3D78F6A8-6CF9-4EFF-BD0D-CCDC5AAFF3F9}"/>
              </a:ext>
            </a:extLst>
          </p:cNvPr>
          <p:cNvSpPr txBox="1"/>
          <p:nvPr userDrawn="1"/>
        </p:nvSpPr>
        <p:spPr>
          <a:xfrm>
            <a:off x="3187700" y="6407666"/>
            <a:ext cx="5816600"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mn-lt"/>
              </a:rPr>
              <a:t>—</a:t>
            </a:r>
            <a:r>
              <a:rPr lang="zh-CN" altLang="en-US" sz="1200" dirty="0">
                <a:solidFill>
                  <a:schemeClr val="tx1">
                    <a:lumMod val="75000"/>
                    <a:lumOff val="25000"/>
                  </a:schemeClr>
                </a:solidFill>
                <a:latin typeface="+mn-lt"/>
              </a:rPr>
              <a:t>格物致新</a:t>
            </a:r>
            <a:r>
              <a:rPr lang="en-US" altLang="zh-CN" sz="1200" dirty="0">
                <a:solidFill>
                  <a:schemeClr val="tx1">
                    <a:lumMod val="75000"/>
                    <a:lumOff val="25000"/>
                  </a:schemeClr>
                </a:solidFill>
                <a:latin typeface="+mn-lt"/>
              </a:rPr>
              <a:t>·</a:t>
            </a:r>
            <a:r>
              <a:rPr lang="zh-CN" altLang="en-US" sz="1200" dirty="0">
                <a:solidFill>
                  <a:schemeClr val="tx1">
                    <a:lumMod val="75000"/>
                    <a:lumOff val="25000"/>
                  </a:schemeClr>
                </a:solidFill>
                <a:latin typeface="+mn-lt"/>
              </a:rPr>
              <a:t>厚德泽人</a:t>
            </a:r>
            <a:r>
              <a:rPr lang="en-US" altLang="zh-CN" sz="1200" dirty="0">
                <a:solidFill>
                  <a:schemeClr val="tx1">
                    <a:lumMod val="50000"/>
                    <a:lumOff val="50000"/>
                  </a:schemeClr>
                </a:solidFill>
                <a:latin typeface="+mn-lt"/>
              </a:rPr>
              <a:t>—</a:t>
            </a:r>
            <a:endParaRPr lang="zh-CN" alt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127769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www.51pptmoban.c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23863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C6E49B65-4082-E7B3-74CE-D5676CD7B352}"/>
              </a:ext>
            </a:extLst>
          </p:cNvPr>
          <p:cNvSpPr>
            <a:spLocks noGrp="1"/>
          </p:cNvSpPr>
          <p:nvPr>
            <p:ph type="dt" sz="half" idx="10"/>
          </p:nvPr>
        </p:nvSpPr>
        <p:spPr>
          <a:xfrm>
            <a:off x="838200" y="6356350"/>
            <a:ext cx="2743200" cy="365125"/>
          </a:xfrm>
        </p:spPr>
        <p:txBody>
          <a:bodyPr/>
          <a:lstStyle/>
          <a:p>
            <a:fld id="{AEB6CE6A-11FC-41BC-97BB-88E9079FB170}" type="datetimeFigureOut">
              <a:rPr lang="zh-CN" altLang="en-US" smtClean="0"/>
              <a:t>2023/8/1</a:t>
            </a:fld>
            <a:endParaRPr lang="zh-CN" altLang="en-US"/>
          </a:p>
        </p:txBody>
      </p:sp>
      <p:sp>
        <p:nvSpPr>
          <p:cNvPr id="3" name="页脚占位符 3">
            <a:extLst>
              <a:ext uri="{FF2B5EF4-FFF2-40B4-BE49-F238E27FC236}">
                <a16:creationId xmlns:a16="http://schemas.microsoft.com/office/drawing/2014/main" id="{8448F061-B72D-596B-6612-432136BB52C3}"/>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4">
            <a:extLst>
              <a:ext uri="{FF2B5EF4-FFF2-40B4-BE49-F238E27FC236}">
                <a16:creationId xmlns:a16="http://schemas.microsoft.com/office/drawing/2014/main" id="{CBF32A78-E2EC-A9AB-7975-04746945CB80}"/>
              </a:ext>
            </a:extLst>
          </p:cNvPr>
          <p:cNvSpPr>
            <a:spLocks noGrp="1"/>
          </p:cNvSpPr>
          <p:nvPr>
            <p:ph type="sldNum" sz="quarter" idx="12"/>
          </p:nvPr>
        </p:nvSpPr>
        <p:spPr>
          <a:xfrm>
            <a:off x="8610600" y="6356350"/>
            <a:ext cx="2743200" cy="365125"/>
          </a:xfrm>
        </p:spPr>
        <p:txBody>
          <a:bodyPr/>
          <a:lstStyle/>
          <a:p>
            <a:fld id="{81E38BC0-E41B-4500-9123-4831E0EE5619}" type="slidenum">
              <a:rPr lang="zh-CN" altLang="en-US" smtClean="0"/>
              <a:t>‹#›</a:t>
            </a:fld>
            <a:endParaRPr lang="zh-CN" altLang="en-US"/>
          </a:p>
        </p:txBody>
      </p:sp>
      <p:sp>
        <p:nvSpPr>
          <p:cNvPr id="5" name="矩形 4">
            <a:extLst>
              <a:ext uri="{FF2B5EF4-FFF2-40B4-BE49-F238E27FC236}">
                <a16:creationId xmlns:a16="http://schemas.microsoft.com/office/drawing/2014/main" id="{A9980357-F295-7B1E-05CB-7550A05AEA79}"/>
              </a:ext>
            </a:extLst>
          </p:cNvPr>
          <p:cNvSpPr/>
          <p:nvPr userDrawn="1"/>
        </p:nvSpPr>
        <p:spPr>
          <a:xfrm>
            <a:off x="0" y="5011726"/>
            <a:ext cx="12192000" cy="1846273"/>
          </a:xfrm>
          <a:prstGeom prst="rect">
            <a:avLst/>
          </a:prstGeom>
          <a:solidFill>
            <a:srgbClr val="F5F5F5"/>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C2701B78-A64B-20BA-C398-D4A42778E6E9}"/>
              </a:ext>
            </a:extLst>
          </p:cNvPr>
          <p:cNvGrpSpPr/>
          <p:nvPr userDrawn="1"/>
        </p:nvGrpSpPr>
        <p:grpSpPr>
          <a:xfrm>
            <a:off x="1288486" y="5188068"/>
            <a:ext cx="3869265" cy="1326605"/>
            <a:chOff x="870547" y="7238685"/>
            <a:chExt cx="3333750" cy="1143000"/>
          </a:xfrm>
        </p:grpSpPr>
        <p:grpSp>
          <p:nvGrpSpPr>
            <p:cNvPr id="7" name="组合 6" descr="51PPT模板网，幻灯片演示模板及素材免费下载！&#10;51PPT模板网 唯一访问网址：www.51pptmoban.com">
              <a:extLst>
                <a:ext uri="{FF2B5EF4-FFF2-40B4-BE49-F238E27FC236}">
                  <a16:creationId xmlns:a16="http://schemas.microsoft.com/office/drawing/2014/main" id="{B559921A-3A2B-15C8-DCE0-29FAE9081869}"/>
                </a:ext>
              </a:extLst>
            </p:cNvPr>
            <p:cNvGrpSpPr/>
            <p:nvPr userDrawn="1"/>
          </p:nvGrpSpPr>
          <p:grpSpPr>
            <a:xfrm>
              <a:off x="1089945" y="7419206"/>
              <a:ext cx="2824283" cy="781959"/>
              <a:chOff x="1086173" y="3300162"/>
              <a:chExt cx="2824283" cy="781959"/>
            </a:xfrm>
          </p:grpSpPr>
          <p:sp>
            <p:nvSpPr>
              <p:cNvPr id="9" name="任意多边形: 形状 8">
                <a:extLst>
                  <a:ext uri="{FF2B5EF4-FFF2-40B4-BE49-F238E27FC236}">
                    <a16:creationId xmlns:a16="http://schemas.microsoft.com/office/drawing/2014/main" id="{9EE27EF1-8338-F7DC-57F2-B28AC36CB6BB}"/>
                  </a:ext>
                </a:extLst>
              </p:cNvPr>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BB6F259D-AA03-0E7B-5F8E-ACD2395D704C}"/>
                  </a:ext>
                </a:extLst>
              </p:cNvPr>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62B4E70B-7215-7551-DB7B-7D3713A2A87D}"/>
                  </a:ext>
                </a:extLst>
              </p:cNvPr>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4C210A41-C7CF-A793-A29E-5F3CD97728B3}"/>
                  </a:ext>
                </a:extLst>
              </p:cNvPr>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C821DAF3-BAC4-2A2C-FC0B-AE39AC9E9BCF}"/>
                  </a:ext>
                </a:extLst>
              </p:cNvPr>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14" name="组合 13">
                <a:extLst>
                  <a:ext uri="{FF2B5EF4-FFF2-40B4-BE49-F238E27FC236}">
                    <a16:creationId xmlns:a16="http://schemas.microsoft.com/office/drawing/2014/main" id="{0304CCFE-085C-2E0A-BDB9-E76F642BF273}"/>
                  </a:ext>
                </a:extLst>
              </p:cNvPr>
              <p:cNvGrpSpPr/>
              <p:nvPr userDrawn="1"/>
            </p:nvGrpSpPr>
            <p:grpSpPr>
              <a:xfrm>
                <a:off x="2038610" y="3870398"/>
                <a:ext cx="413489" cy="89750"/>
                <a:chOff x="8686551" y="964247"/>
                <a:chExt cx="413489" cy="89750"/>
              </a:xfrm>
            </p:grpSpPr>
            <p:sp>
              <p:nvSpPr>
                <p:cNvPr id="33" name="任意多边形: 形状 32">
                  <a:extLst>
                    <a:ext uri="{FF2B5EF4-FFF2-40B4-BE49-F238E27FC236}">
                      <a16:creationId xmlns:a16="http://schemas.microsoft.com/office/drawing/2014/main" id="{FA31550F-0375-B9C2-C816-1DBCA251745D}"/>
                    </a:ext>
                  </a:extLst>
                </p:cNvPr>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7EF8BB14-6E29-D357-4B1E-C152E4F29BA5}"/>
                    </a:ext>
                  </a:extLst>
                </p:cNvPr>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2850CF69-5226-2492-11B8-ED050E6027E8}"/>
                    </a:ext>
                  </a:extLst>
                </p:cNvPr>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C2A6052-2509-57F1-B7E0-E8EBFAF09A8F}"/>
                    </a:ext>
                  </a:extLst>
                </p:cNvPr>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15" name="组合 14">
                <a:extLst>
                  <a:ext uri="{FF2B5EF4-FFF2-40B4-BE49-F238E27FC236}">
                    <a16:creationId xmlns:a16="http://schemas.microsoft.com/office/drawing/2014/main" id="{85945CA3-4F53-D544-CCF6-57DA16E66526}"/>
                  </a:ext>
                </a:extLst>
              </p:cNvPr>
              <p:cNvGrpSpPr/>
              <p:nvPr userDrawn="1"/>
            </p:nvGrpSpPr>
            <p:grpSpPr>
              <a:xfrm>
                <a:off x="2487485" y="3830214"/>
                <a:ext cx="173892" cy="129934"/>
                <a:chOff x="9130663" y="924063"/>
                <a:chExt cx="173892" cy="129934"/>
              </a:xfrm>
            </p:grpSpPr>
            <p:sp>
              <p:nvSpPr>
                <p:cNvPr id="31" name="任意多边形: 形状 30">
                  <a:extLst>
                    <a:ext uri="{FF2B5EF4-FFF2-40B4-BE49-F238E27FC236}">
                      <a16:creationId xmlns:a16="http://schemas.microsoft.com/office/drawing/2014/main" id="{80EEA860-AAC9-B4CA-C1BB-35D1B32FEE29}"/>
                    </a:ext>
                  </a:extLst>
                </p:cNvPr>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6BACEF4F-0C7D-B7B2-D771-758A9BB72FFA}"/>
                    </a:ext>
                  </a:extLst>
                </p:cNvPr>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16" name="组合 15">
                <a:extLst>
                  <a:ext uri="{FF2B5EF4-FFF2-40B4-BE49-F238E27FC236}">
                    <a16:creationId xmlns:a16="http://schemas.microsoft.com/office/drawing/2014/main" id="{90540015-E355-5E5C-E23B-21EE6EB6AB1B}"/>
                  </a:ext>
                </a:extLst>
              </p:cNvPr>
              <p:cNvGrpSpPr/>
              <p:nvPr userDrawn="1"/>
            </p:nvGrpSpPr>
            <p:grpSpPr>
              <a:xfrm>
                <a:off x="2698897" y="3829531"/>
                <a:ext cx="804243" cy="165482"/>
                <a:chOff x="9323023" y="923380"/>
                <a:chExt cx="804243" cy="165482"/>
              </a:xfrm>
            </p:grpSpPr>
            <p:sp>
              <p:nvSpPr>
                <p:cNvPr id="23" name="任意多边形: 形状 22">
                  <a:extLst>
                    <a:ext uri="{FF2B5EF4-FFF2-40B4-BE49-F238E27FC236}">
                      <a16:creationId xmlns:a16="http://schemas.microsoft.com/office/drawing/2014/main" id="{13DC79A4-0773-7FF1-48E7-FA2D032D377D}"/>
                    </a:ext>
                  </a:extLst>
                </p:cNvPr>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88A1AD96-224D-E9B8-16C2-9DC49972A317}"/>
                    </a:ext>
                  </a:extLst>
                </p:cNvPr>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4D75CA54-EEE3-23D2-7CF7-923B0C5FCD54}"/>
                    </a:ext>
                  </a:extLst>
                </p:cNvPr>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310015A5-584A-BC55-398A-3707A8D718AB}"/>
                    </a:ext>
                  </a:extLst>
                </p:cNvPr>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EA89E2AE-6E1F-C36F-9145-DEE94C9EBE7D}"/>
                    </a:ext>
                  </a:extLst>
                </p:cNvPr>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02A81157-984B-E3CF-39B9-99B3E55949CA}"/>
                    </a:ext>
                  </a:extLst>
                </p:cNvPr>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F5F550B-EADC-5E96-9F9E-7970574C4342}"/>
                    </a:ext>
                  </a:extLst>
                </p:cNvPr>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4BECAA3-199C-E733-772E-DB7E53421BD1}"/>
                    </a:ext>
                  </a:extLst>
                </p:cNvPr>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17" name="组合 16">
                <a:extLst>
                  <a:ext uri="{FF2B5EF4-FFF2-40B4-BE49-F238E27FC236}">
                    <a16:creationId xmlns:a16="http://schemas.microsoft.com/office/drawing/2014/main" id="{0BC6319B-C96E-ACB5-8CE6-5547E38E6EA6}"/>
                  </a:ext>
                </a:extLst>
              </p:cNvPr>
              <p:cNvGrpSpPr/>
              <p:nvPr userDrawn="1"/>
            </p:nvGrpSpPr>
            <p:grpSpPr>
              <a:xfrm>
                <a:off x="3550756" y="3868116"/>
                <a:ext cx="359700" cy="92032"/>
                <a:chOff x="10146307" y="961965"/>
                <a:chExt cx="359700" cy="92032"/>
              </a:xfrm>
            </p:grpSpPr>
            <p:sp>
              <p:nvSpPr>
                <p:cNvPr id="19" name="任意多边形: 形状 18">
                  <a:extLst>
                    <a:ext uri="{FF2B5EF4-FFF2-40B4-BE49-F238E27FC236}">
                      <a16:creationId xmlns:a16="http://schemas.microsoft.com/office/drawing/2014/main" id="{767584E6-C653-4A36-702B-6D60CD5C3D67}"/>
                    </a:ext>
                  </a:extLst>
                </p:cNvPr>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20" name="任意多边形: 形状 19">
                  <a:extLst>
                    <a:ext uri="{FF2B5EF4-FFF2-40B4-BE49-F238E27FC236}">
                      <a16:creationId xmlns:a16="http://schemas.microsoft.com/office/drawing/2014/main" id="{F51B50D4-FD9B-2C2B-6F19-1C3771834EDF}"/>
                    </a:ext>
                  </a:extLst>
                </p:cNvPr>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21" name="任意多边形: 形状 20">
                  <a:extLst>
                    <a:ext uri="{FF2B5EF4-FFF2-40B4-BE49-F238E27FC236}">
                      <a16:creationId xmlns:a16="http://schemas.microsoft.com/office/drawing/2014/main" id="{4AA8CB5D-4F77-110E-862D-FF65A2FC552F}"/>
                    </a:ext>
                  </a:extLst>
                </p:cNvPr>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22" name="任意多边形: 形状 21">
                  <a:extLst>
                    <a:ext uri="{FF2B5EF4-FFF2-40B4-BE49-F238E27FC236}">
                      <a16:creationId xmlns:a16="http://schemas.microsoft.com/office/drawing/2014/main" id="{3085FE3E-AE01-1F6D-9801-80A9C11F5C18}"/>
                    </a:ext>
                  </a:extLst>
                </p:cNvPr>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18" name="任意多边形: 形状 17">
                <a:extLst>
                  <a:ext uri="{FF2B5EF4-FFF2-40B4-BE49-F238E27FC236}">
                    <a16:creationId xmlns:a16="http://schemas.microsoft.com/office/drawing/2014/main" id="{CDC67E92-80C9-B7FF-8894-B262C6DC920F}"/>
                  </a:ext>
                </a:extLst>
              </p:cNvPr>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8" name="矩形 7">
              <a:hlinkClick r:id="rId2"/>
              <a:extLst>
                <a:ext uri="{FF2B5EF4-FFF2-40B4-BE49-F238E27FC236}">
                  <a16:creationId xmlns:a16="http://schemas.microsoft.com/office/drawing/2014/main" id="{B488D719-3317-33A8-225F-9858477AB444}"/>
                </a:ext>
              </a:extLst>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7559B959-14A3-3F80-D208-D84B3155684F}"/>
              </a:ext>
            </a:extLst>
          </p:cNvPr>
          <p:cNvSpPr txBox="1"/>
          <p:nvPr userDrawn="1"/>
        </p:nvSpPr>
        <p:spPr>
          <a:xfrm>
            <a:off x="5272919" y="5324025"/>
            <a:ext cx="6182482" cy="932884"/>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51PPT模板网，幻灯片演示模板及素材 </a:t>
            </a:r>
            <a:r>
              <a:rPr lang="zh-CN" altLang="en-US" sz="2000" b="1" dirty="0">
                <a:solidFill>
                  <a:schemeClr val="tx1">
                    <a:lumMod val="95000"/>
                    <a:lumOff val="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免费 </a:t>
            </a: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下载！</a:t>
            </a:r>
          </a:p>
          <a:p>
            <a:pPr>
              <a:lnSpc>
                <a:spcPct val="150000"/>
              </a:lnSpc>
            </a:pPr>
            <a:r>
              <a:rPr lang="zh-CN" altLang="en-US" dirty="0">
                <a:solidFill>
                  <a:schemeClr val="tx1">
                    <a:lumMod val="95000"/>
                    <a:lumOff val="5000"/>
                  </a:schemeClr>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rPr>
              <a:t>51PPT模板网 唯一访问网址：www.51pptmoban.com</a:t>
            </a:r>
          </a:p>
        </p:txBody>
      </p:sp>
      <p:cxnSp>
        <p:nvCxnSpPr>
          <p:cNvPr id="38" name="直接连接符 37">
            <a:extLst>
              <a:ext uri="{FF2B5EF4-FFF2-40B4-BE49-F238E27FC236}">
                <a16:creationId xmlns:a16="http://schemas.microsoft.com/office/drawing/2014/main" id="{2BACD757-007B-E5D7-4C47-B887EA8109FD}"/>
              </a:ext>
            </a:extLst>
          </p:cNvPr>
          <p:cNvCxnSpPr/>
          <p:nvPr userDrawn="1"/>
        </p:nvCxnSpPr>
        <p:spPr>
          <a:xfrm>
            <a:off x="0" y="5011727"/>
            <a:ext cx="12192000" cy="0"/>
          </a:xfrm>
          <a:prstGeom prst="line">
            <a:avLst/>
          </a:prstGeom>
          <a:ln w="25400" cmpd="sng">
            <a:solidFill>
              <a:srgbClr val="003399"/>
            </a:solidFill>
            <a:prstDash val="solid"/>
          </a:ln>
        </p:spPr>
        <p:style>
          <a:lnRef idx="1">
            <a:schemeClr val="accent1"/>
          </a:lnRef>
          <a:fillRef idx="0">
            <a:schemeClr val="accent1"/>
          </a:fillRef>
          <a:effectRef idx="0">
            <a:schemeClr val="accent1"/>
          </a:effectRef>
          <a:fontRef idx="minor">
            <a:schemeClr val="tx1"/>
          </a:fontRef>
        </p:style>
      </p:cxnSp>
      <p:sp>
        <p:nvSpPr>
          <p:cNvPr id="39" name="任意多边形: 形状 38">
            <a:extLst>
              <a:ext uri="{FF2B5EF4-FFF2-40B4-BE49-F238E27FC236}">
                <a16:creationId xmlns:a16="http://schemas.microsoft.com/office/drawing/2014/main" id="{52F347D3-44E3-D373-DC7D-44EBA4AD7010}"/>
              </a:ext>
            </a:extLst>
          </p:cNvPr>
          <p:cNvSpPr/>
          <p:nvPr userDrawn="1"/>
        </p:nvSpPr>
        <p:spPr>
          <a:xfrm>
            <a:off x="9512074" y="4974744"/>
            <a:ext cx="578076" cy="300049"/>
          </a:xfrm>
          <a:custGeom>
            <a:avLst/>
            <a:gdLst>
              <a:gd name="connsiteX0" fmla="*/ 266700 w 800100"/>
              <a:gd name="connsiteY0" fmla="*/ 0 h 434340"/>
              <a:gd name="connsiteX1" fmla="*/ 0 w 800100"/>
              <a:gd name="connsiteY1" fmla="*/ 434340 h 434340"/>
              <a:gd name="connsiteX2" fmla="*/ 800100 w 800100"/>
              <a:gd name="connsiteY2" fmla="*/ 30480 h 434340"/>
              <a:gd name="connsiteX3" fmla="*/ 800100 w 800100"/>
              <a:gd name="connsiteY3" fmla="*/ 30480 h 434340"/>
              <a:gd name="connsiteX0" fmla="*/ 254794 w 800100"/>
              <a:gd name="connsiteY0" fmla="*/ 0 h 415290"/>
              <a:gd name="connsiteX1" fmla="*/ 0 w 800100"/>
              <a:gd name="connsiteY1" fmla="*/ 415290 h 415290"/>
              <a:gd name="connsiteX2" fmla="*/ 800100 w 800100"/>
              <a:gd name="connsiteY2" fmla="*/ 11430 h 415290"/>
              <a:gd name="connsiteX3" fmla="*/ 800100 w 800100"/>
              <a:gd name="connsiteY3" fmla="*/ 11430 h 415290"/>
            </a:gdLst>
            <a:ahLst/>
            <a:cxnLst>
              <a:cxn ang="0">
                <a:pos x="connsiteX0" y="connsiteY0"/>
              </a:cxn>
              <a:cxn ang="0">
                <a:pos x="connsiteX1" y="connsiteY1"/>
              </a:cxn>
              <a:cxn ang="0">
                <a:pos x="connsiteX2" y="connsiteY2"/>
              </a:cxn>
              <a:cxn ang="0">
                <a:pos x="connsiteX3" y="connsiteY3"/>
              </a:cxn>
            </a:cxnLst>
            <a:rect l="l" t="t" r="r" b="b"/>
            <a:pathLst>
              <a:path w="800100" h="415290">
                <a:moveTo>
                  <a:pt x="254794" y="0"/>
                </a:moveTo>
                <a:lnTo>
                  <a:pt x="0" y="415290"/>
                </a:lnTo>
                <a:lnTo>
                  <a:pt x="800100" y="11430"/>
                </a:lnTo>
                <a:lnTo>
                  <a:pt x="800100" y="11430"/>
                </a:lnTo>
              </a:path>
            </a:pathLst>
          </a:custGeom>
          <a:solidFill>
            <a:schemeClr val="bg1"/>
          </a:solidFill>
          <a:ln w="25400">
            <a:solidFill>
              <a:srgbClr val="00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6104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0AF2890-A43A-49CE-8AE7-37CC811D0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5D1BD209-53AF-486D-AB8D-8356C7422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A261CB2-0E09-4A75-B682-031E6B5DD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81D80-28D9-4FF2-BA1E-C61FDE7E3D72}" type="datetimeFigureOut">
              <a:rPr lang="zh-CN" altLang="en-US" smtClean="0"/>
              <a:t>2023/8/1</a:t>
            </a:fld>
            <a:endParaRPr lang="zh-CN" altLang="en-US"/>
          </a:p>
        </p:txBody>
      </p:sp>
      <p:sp>
        <p:nvSpPr>
          <p:cNvPr id="5" name="页脚占位符 4">
            <a:extLst>
              <a:ext uri="{FF2B5EF4-FFF2-40B4-BE49-F238E27FC236}">
                <a16:creationId xmlns:a16="http://schemas.microsoft.com/office/drawing/2014/main" id="{CF20D539-3F91-4CC1-8F94-B3019408C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7FC2050-505D-4E54-97D0-2522A7D84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2C6A3-74DF-4BE3-ACB6-DFCE0C8502B5}" type="slidenum">
              <a:rPr lang="zh-CN" altLang="en-US" smtClean="0"/>
              <a:t>‹#›</a:t>
            </a:fld>
            <a:endParaRPr lang="zh-CN" altLang="en-US"/>
          </a:p>
        </p:txBody>
      </p:sp>
    </p:spTree>
    <p:extLst>
      <p:ext uri="{BB962C8B-B14F-4D97-AF65-F5344CB8AC3E}">
        <p14:creationId xmlns:p14="http://schemas.microsoft.com/office/powerpoint/2010/main" val="226513514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6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51pptmoban.com/daren.html" TargetMode="External"/><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www.51pptmoban.com/zt/jiuyeshizhan/" TargetMode="External"/><Relationship Id="rId5" Type="http://schemas.openxmlformats.org/officeDocument/2006/relationships/image" Target="../media/image23.sv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D2BBA86-6D99-4617-BF20-2B028573511F}"/>
              </a:ext>
            </a:extLst>
          </p:cNvPr>
          <p:cNvSpPr/>
          <p:nvPr/>
        </p:nvSpPr>
        <p:spPr>
          <a:xfrm>
            <a:off x="0" y="0"/>
            <a:ext cx="12192000" cy="6858000"/>
          </a:xfrm>
          <a:prstGeom prst="rect">
            <a:avLst/>
          </a:prstGeom>
          <a:solidFill>
            <a:srgbClr val="14327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1" name="组合 270">
            <a:extLst>
              <a:ext uri="{FF2B5EF4-FFF2-40B4-BE49-F238E27FC236}">
                <a16:creationId xmlns:a16="http://schemas.microsoft.com/office/drawing/2014/main" id="{293B66A0-341A-40B9-8FF6-7F4D1F3F49A1}"/>
              </a:ext>
            </a:extLst>
          </p:cNvPr>
          <p:cNvGrpSpPr/>
          <p:nvPr/>
        </p:nvGrpSpPr>
        <p:grpSpPr>
          <a:xfrm>
            <a:off x="2670629" y="-3913"/>
            <a:ext cx="6850742" cy="6865826"/>
            <a:chOff x="3557588" y="895350"/>
            <a:chExt cx="5046663" cy="5057775"/>
          </a:xfrm>
          <a:solidFill>
            <a:schemeClr val="bg1">
              <a:alpha val="5000"/>
            </a:schemeClr>
          </a:solidFill>
        </p:grpSpPr>
        <p:sp>
          <p:nvSpPr>
            <p:cNvPr id="272" name="Freeform 422">
              <a:extLst>
                <a:ext uri="{FF2B5EF4-FFF2-40B4-BE49-F238E27FC236}">
                  <a16:creationId xmlns:a16="http://schemas.microsoft.com/office/drawing/2014/main" id="{CC7201E2-4984-4B55-AD2D-FEBA70FA00BD}"/>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423">
              <a:extLst>
                <a:ext uri="{FF2B5EF4-FFF2-40B4-BE49-F238E27FC236}">
                  <a16:creationId xmlns:a16="http://schemas.microsoft.com/office/drawing/2014/main" id="{578FBAA9-EE76-4FE4-AE67-68FFF7E98883}"/>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74" name="Freeform 424">
              <a:extLst>
                <a:ext uri="{FF2B5EF4-FFF2-40B4-BE49-F238E27FC236}">
                  <a16:creationId xmlns:a16="http://schemas.microsoft.com/office/drawing/2014/main" id="{83C93DCF-3093-4DB8-AE09-2605E9A61542}"/>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425">
              <a:extLst>
                <a:ext uri="{FF2B5EF4-FFF2-40B4-BE49-F238E27FC236}">
                  <a16:creationId xmlns:a16="http://schemas.microsoft.com/office/drawing/2014/main" id="{47C3CCAD-32D9-426B-9A82-DCEE356610A7}"/>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26">
              <a:extLst>
                <a:ext uri="{FF2B5EF4-FFF2-40B4-BE49-F238E27FC236}">
                  <a16:creationId xmlns:a16="http://schemas.microsoft.com/office/drawing/2014/main" id="{01DBF946-8C1E-481A-9579-D8ECBEAEC47E}"/>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427">
              <a:extLst>
                <a:ext uri="{FF2B5EF4-FFF2-40B4-BE49-F238E27FC236}">
                  <a16:creationId xmlns:a16="http://schemas.microsoft.com/office/drawing/2014/main" id="{2EFB49B1-EEC5-45FD-BDC1-6E39731809F8}"/>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428">
              <a:extLst>
                <a:ext uri="{FF2B5EF4-FFF2-40B4-BE49-F238E27FC236}">
                  <a16:creationId xmlns:a16="http://schemas.microsoft.com/office/drawing/2014/main" id="{8CC2F51F-9FEB-45E7-B67B-970E8E0206BD}"/>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429">
              <a:extLst>
                <a:ext uri="{FF2B5EF4-FFF2-40B4-BE49-F238E27FC236}">
                  <a16:creationId xmlns:a16="http://schemas.microsoft.com/office/drawing/2014/main" id="{40C07924-AF13-4C84-A3F8-FF88B9DC7A4E}"/>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430">
              <a:extLst>
                <a:ext uri="{FF2B5EF4-FFF2-40B4-BE49-F238E27FC236}">
                  <a16:creationId xmlns:a16="http://schemas.microsoft.com/office/drawing/2014/main" id="{7B129BB0-3B6C-4150-BCDD-EF7A4450D23C}"/>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431">
              <a:extLst>
                <a:ext uri="{FF2B5EF4-FFF2-40B4-BE49-F238E27FC236}">
                  <a16:creationId xmlns:a16="http://schemas.microsoft.com/office/drawing/2014/main" id="{DE36C932-D90D-4BAA-A79C-6E171C97F6B2}"/>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432">
              <a:extLst>
                <a:ext uri="{FF2B5EF4-FFF2-40B4-BE49-F238E27FC236}">
                  <a16:creationId xmlns:a16="http://schemas.microsoft.com/office/drawing/2014/main" id="{AA1F21FF-8864-42FE-904A-8BE96B07F685}"/>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433">
              <a:extLst>
                <a:ext uri="{FF2B5EF4-FFF2-40B4-BE49-F238E27FC236}">
                  <a16:creationId xmlns:a16="http://schemas.microsoft.com/office/drawing/2014/main" id="{D386C3EE-9D62-4A06-A9F7-CFFC0B2FCB22}"/>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434">
              <a:extLst>
                <a:ext uri="{FF2B5EF4-FFF2-40B4-BE49-F238E27FC236}">
                  <a16:creationId xmlns:a16="http://schemas.microsoft.com/office/drawing/2014/main" id="{456BC5C1-4E39-45C2-8374-D316BAC56433}"/>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435">
              <a:extLst>
                <a:ext uri="{FF2B5EF4-FFF2-40B4-BE49-F238E27FC236}">
                  <a16:creationId xmlns:a16="http://schemas.microsoft.com/office/drawing/2014/main" id="{00521880-EA16-4597-83CC-A3FBB1037FBE}"/>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436">
              <a:extLst>
                <a:ext uri="{FF2B5EF4-FFF2-40B4-BE49-F238E27FC236}">
                  <a16:creationId xmlns:a16="http://schemas.microsoft.com/office/drawing/2014/main" id="{3D0716FB-BD62-4EF9-AC5C-979E7C1BA01B}"/>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437">
              <a:extLst>
                <a:ext uri="{FF2B5EF4-FFF2-40B4-BE49-F238E27FC236}">
                  <a16:creationId xmlns:a16="http://schemas.microsoft.com/office/drawing/2014/main" id="{9510D81C-DE28-4E78-BC1C-49A21DA60CFB}"/>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438">
              <a:extLst>
                <a:ext uri="{FF2B5EF4-FFF2-40B4-BE49-F238E27FC236}">
                  <a16:creationId xmlns:a16="http://schemas.microsoft.com/office/drawing/2014/main" id="{A7F7AEE0-89F0-4A5B-BC91-E141DEBE2BF6}"/>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439">
              <a:extLst>
                <a:ext uri="{FF2B5EF4-FFF2-40B4-BE49-F238E27FC236}">
                  <a16:creationId xmlns:a16="http://schemas.microsoft.com/office/drawing/2014/main" id="{C69F4F98-418C-428B-AB4C-B16441930138}"/>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440">
              <a:extLst>
                <a:ext uri="{FF2B5EF4-FFF2-40B4-BE49-F238E27FC236}">
                  <a16:creationId xmlns:a16="http://schemas.microsoft.com/office/drawing/2014/main" id="{81C3E7DD-BCA6-4831-A548-DEA104A022AA}"/>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441">
              <a:extLst>
                <a:ext uri="{FF2B5EF4-FFF2-40B4-BE49-F238E27FC236}">
                  <a16:creationId xmlns:a16="http://schemas.microsoft.com/office/drawing/2014/main" id="{1078B4AC-75AA-476D-B651-BDD5B8869A99}"/>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442">
              <a:extLst>
                <a:ext uri="{FF2B5EF4-FFF2-40B4-BE49-F238E27FC236}">
                  <a16:creationId xmlns:a16="http://schemas.microsoft.com/office/drawing/2014/main" id="{6B1BBCEF-E746-47C1-B0DE-8E7F2D87C3A1}"/>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443">
              <a:extLst>
                <a:ext uri="{FF2B5EF4-FFF2-40B4-BE49-F238E27FC236}">
                  <a16:creationId xmlns:a16="http://schemas.microsoft.com/office/drawing/2014/main" id="{24CA6482-2390-47B2-9501-630182C42BA2}"/>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444">
              <a:extLst>
                <a:ext uri="{FF2B5EF4-FFF2-40B4-BE49-F238E27FC236}">
                  <a16:creationId xmlns:a16="http://schemas.microsoft.com/office/drawing/2014/main" id="{A16FE2B6-4106-4427-A55D-79AA8B4AF103}"/>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445">
              <a:extLst>
                <a:ext uri="{FF2B5EF4-FFF2-40B4-BE49-F238E27FC236}">
                  <a16:creationId xmlns:a16="http://schemas.microsoft.com/office/drawing/2014/main" id="{5C913B76-0153-4758-85B2-AD1BCF6DF375}"/>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446">
              <a:extLst>
                <a:ext uri="{FF2B5EF4-FFF2-40B4-BE49-F238E27FC236}">
                  <a16:creationId xmlns:a16="http://schemas.microsoft.com/office/drawing/2014/main" id="{570EDB9F-04DD-4E87-9F6C-2CE5A02F0B71}"/>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447">
              <a:extLst>
                <a:ext uri="{FF2B5EF4-FFF2-40B4-BE49-F238E27FC236}">
                  <a16:creationId xmlns:a16="http://schemas.microsoft.com/office/drawing/2014/main" id="{313C528C-855C-424B-A9C1-8D37E85D76A0}"/>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448">
              <a:extLst>
                <a:ext uri="{FF2B5EF4-FFF2-40B4-BE49-F238E27FC236}">
                  <a16:creationId xmlns:a16="http://schemas.microsoft.com/office/drawing/2014/main" id="{0F134A1C-799D-4459-8825-99CC179FDDD3}"/>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449">
              <a:extLst>
                <a:ext uri="{FF2B5EF4-FFF2-40B4-BE49-F238E27FC236}">
                  <a16:creationId xmlns:a16="http://schemas.microsoft.com/office/drawing/2014/main" id="{20A1A43F-CCE7-48C1-8F22-DCEA8A42EC08}"/>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450">
              <a:extLst>
                <a:ext uri="{FF2B5EF4-FFF2-40B4-BE49-F238E27FC236}">
                  <a16:creationId xmlns:a16="http://schemas.microsoft.com/office/drawing/2014/main" id="{B0BBC250-F130-4AC1-8EB5-A2681683B7C9}"/>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451">
              <a:extLst>
                <a:ext uri="{FF2B5EF4-FFF2-40B4-BE49-F238E27FC236}">
                  <a16:creationId xmlns:a16="http://schemas.microsoft.com/office/drawing/2014/main" id="{D5B4AC33-C98A-451B-A6C8-DA652A01927F}"/>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452">
              <a:extLst>
                <a:ext uri="{FF2B5EF4-FFF2-40B4-BE49-F238E27FC236}">
                  <a16:creationId xmlns:a16="http://schemas.microsoft.com/office/drawing/2014/main" id="{CBDE8086-29AE-4753-B936-C7573ED1C513}"/>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26A1BE64-2C25-42EE-AE21-F3EA478A70D4}"/>
              </a:ext>
            </a:extLst>
          </p:cNvPr>
          <p:cNvGrpSpPr/>
          <p:nvPr/>
        </p:nvGrpSpPr>
        <p:grpSpPr>
          <a:xfrm>
            <a:off x="1236442" y="2463879"/>
            <a:ext cx="9736358" cy="1930243"/>
            <a:chOff x="1843315" y="2745783"/>
            <a:chExt cx="8522611" cy="1930243"/>
          </a:xfrm>
        </p:grpSpPr>
        <p:cxnSp>
          <p:nvCxnSpPr>
            <p:cNvPr id="5" name="直接连接符 4">
              <a:extLst>
                <a:ext uri="{FF2B5EF4-FFF2-40B4-BE49-F238E27FC236}">
                  <a16:creationId xmlns:a16="http://schemas.microsoft.com/office/drawing/2014/main" id="{7FCFB403-0EAF-485C-B292-39EE6DFBF00A}"/>
                </a:ext>
              </a:extLst>
            </p:cNvPr>
            <p:cNvCxnSpPr/>
            <p:nvPr/>
          </p:nvCxnSpPr>
          <p:spPr>
            <a:xfrm>
              <a:off x="1843315" y="4112218"/>
              <a:ext cx="8505371" cy="0"/>
            </a:xfrm>
            <a:prstGeom prst="line">
              <a:avLst/>
            </a:prstGeom>
            <a:ln w="38100">
              <a:gradFill flip="none" rotWithShape="1">
                <a:gsLst>
                  <a:gs pos="8300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CE45C8-1E09-4EA7-B73E-B17BFBDAD296}"/>
                </a:ext>
              </a:extLst>
            </p:cNvPr>
            <p:cNvSpPr txBox="1"/>
            <p:nvPr/>
          </p:nvSpPr>
          <p:spPr>
            <a:xfrm>
              <a:off x="1860555" y="2745783"/>
              <a:ext cx="8505371" cy="1107996"/>
            </a:xfrm>
            <a:prstGeom prst="rect">
              <a:avLst/>
            </a:prstGeom>
            <a:noFill/>
          </p:spPr>
          <p:txBody>
            <a:bodyPr wrap="square" rtlCol="0">
              <a:spAutoFit/>
            </a:bodyPr>
            <a:lstStyle/>
            <a:p>
              <a:pPr algn="dist"/>
              <a:r>
                <a:rPr lang="zh-CN" altLang="en-US" sz="6600" dirty="0">
                  <a:solidFill>
                    <a:schemeClr val="bg1"/>
                  </a:solidFill>
                  <a:latin typeface="+mj-ea"/>
                  <a:ea typeface="+mj-ea"/>
                </a:rPr>
                <a:t>南昌大学通用</a:t>
              </a:r>
              <a:r>
                <a:rPr lang="en-US" altLang="zh-CN" sz="6600" dirty="0">
                  <a:solidFill>
                    <a:schemeClr val="bg1"/>
                  </a:solidFill>
                  <a:latin typeface="+mj-ea"/>
                  <a:ea typeface="+mj-ea"/>
                </a:rPr>
                <a:t>PPT</a:t>
              </a:r>
              <a:r>
                <a:rPr lang="zh-CN" altLang="en-US" sz="6600" dirty="0">
                  <a:solidFill>
                    <a:schemeClr val="bg1"/>
                  </a:solidFill>
                  <a:latin typeface="+mj-ea"/>
                  <a:ea typeface="+mj-ea"/>
                </a:rPr>
                <a:t>模板</a:t>
              </a:r>
            </a:p>
          </p:txBody>
        </p:sp>
        <p:sp>
          <p:nvSpPr>
            <p:cNvPr id="8" name="文本框 7">
              <a:extLst>
                <a:ext uri="{FF2B5EF4-FFF2-40B4-BE49-F238E27FC236}">
                  <a16:creationId xmlns:a16="http://schemas.microsoft.com/office/drawing/2014/main" id="{40728CFC-0371-4E96-8673-4E27181C2222}"/>
                </a:ext>
              </a:extLst>
            </p:cNvPr>
            <p:cNvSpPr txBox="1"/>
            <p:nvPr/>
          </p:nvSpPr>
          <p:spPr>
            <a:xfrm>
              <a:off x="1970202" y="4275916"/>
              <a:ext cx="8378484" cy="400110"/>
            </a:xfrm>
            <a:prstGeom prst="rect">
              <a:avLst/>
            </a:prstGeom>
            <a:noFill/>
          </p:spPr>
          <p:txBody>
            <a:bodyPr wrap="square" rtlCol="0">
              <a:spAutoFit/>
            </a:bodyPr>
            <a:lstStyle/>
            <a:p>
              <a:pPr algn="dist"/>
              <a:r>
                <a:rPr lang="zh-CN" altLang="en-US" sz="2000" dirty="0">
                  <a:solidFill>
                    <a:schemeClr val="bg1"/>
                  </a:solidFill>
                </a:rPr>
                <a:t>送给我最亲爱的母校</a:t>
              </a:r>
            </a:p>
          </p:txBody>
        </p:sp>
      </p:grpSp>
      <p:sp>
        <p:nvSpPr>
          <p:cNvPr id="44" name="文本框 43">
            <a:extLst>
              <a:ext uri="{FF2B5EF4-FFF2-40B4-BE49-F238E27FC236}">
                <a16:creationId xmlns:a16="http://schemas.microsoft.com/office/drawing/2014/main" id="{90166F34-A580-4B70-A535-C8A91E09FB11}"/>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grpSp>
        <p:nvGrpSpPr>
          <p:cNvPr id="46" name="组合 45">
            <a:extLst>
              <a:ext uri="{FF2B5EF4-FFF2-40B4-BE49-F238E27FC236}">
                <a16:creationId xmlns:a16="http://schemas.microsoft.com/office/drawing/2014/main" id="{2214F1DA-23C8-4605-9AF3-50BCEA031D4D}"/>
              </a:ext>
            </a:extLst>
          </p:cNvPr>
          <p:cNvGrpSpPr/>
          <p:nvPr/>
        </p:nvGrpSpPr>
        <p:grpSpPr>
          <a:xfrm>
            <a:off x="5385465" y="599660"/>
            <a:ext cx="1421070" cy="1424198"/>
            <a:chOff x="3557588" y="895350"/>
            <a:chExt cx="5046663" cy="5057775"/>
          </a:xfrm>
          <a:solidFill>
            <a:schemeClr val="bg1"/>
          </a:solidFill>
        </p:grpSpPr>
        <p:sp>
          <p:nvSpPr>
            <p:cNvPr id="47" name="Freeform 422">
              <a:extLst>
                <a:ext uri="{FF2B5EF4-FFF2-40B4-BE49-F238E27FC236}">
                  <a16:creationId xmlns:a16="http://schemas.microsoft.com/office/drawing/2014/main" id="{BEADA4AD-3AC2-4435-8A6E-4BBEC7B6F1C4}"/>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3">
              <a:extLst>
                <a:ext uri="{FF2B5EF4-FFF2-40B4-BE49-F238E27FC236}">
                  <a16:creationId xmlns:a16="http://schemas.microsoft.com/office/drawing/2014/main" id="{7A2AA8BF-6F09-4FEA-BF05-9AE36A4A0859}"/>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 name="Freeform 424">
              <a:extLst>
                <a:ext uri="{FF2B5EF4-FFF2-40B4-BE49-F238E27FC236}">
                  <a16:creationId xmlns:a16="http://schemas.microsoft.com/office/drawing/2014/main" id="{A25EB71C-9DE3-49D7-B1BB-461A065DFBA1}"/>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25">
              <a:extLst>
                <a:ext uri="{FF2B5EF4-FFF2-40B4-BE49-F238E27FC236}">
                  <a16:creationId xmlns:a16="http://schemas.microsoft.com/office/drawing/2014/main" id="{28B1CD11-7215-495E-A36E-F3747F0750AD}"/>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6">
              <a:extLst>
                <a:ext uri="{FF2B5EF4-FFF2-40B4-BE49-F238E27FC236}">
                  <a16:creationId xmlns:a16="http://schemas.microsoft.com/office/drawing/2014/main" id="{371E12E3-56E1-4F55-A4C0-52B8B13CD94D}"/>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7">
              <a:extLst>
                <a:ext uri="{FF2B5EF4-FFF2-40B4-BE49-F238E27FC236}">
                  <a16:creationId xmlns:a16="http://schemas.microsoft.com/office/drawing/2014/main" id="{D4923E63-FCCE-466F-8E8F-25631696E0C3}"/>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8">
              <a:extLst>
                <a:ext uri="{FF2B5EF4-FFF2-40B4-BE49-F238E27FC236}">
                  <a16:creationId xmlns:a16="http://schemas.microsoft.com/office/drawing/2014/main" id="{12DA6087-B66D-4F31-B296-D9E8E107906C}"/>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9">
              <a:extLst>
                <a:ext uri="{FF2B5EF4-FFF2-40B4-BE49-F238E27FC236}">
                  <a16:creationId xmlns:a16="http://schemas.microsoft.com/office/drawing/2014/main" id="{F1D58ED5-0758-480C-A7E6-F0625BC73D65}"/>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0">
              <a:extLst>
                <a:ext uri="{FF2B5EF4-FFF2-40B4-BE49-F238E27FC236}">
                  <a16:creationId xmlns:a16="http://schemas.microsoft.com/office/drawing/2014/main" id="{71E143C1-16BC-41AF-8F34-EFCF19E51B42}"/>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31">
              <a:extLst>
                <a:ext uri="{FF2B5EF4-FFF2-40B4-BE49-F238E27FC236}">
                  <a16:creationId xmlns:a16="http://schemas.microsoft.com/office/drawing/2014/main" id="{0769A154-3F51-4295-8C0B-9176D926DC48}"/>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32">
              <a:extLst>
                <a:ext uri="{FF2B5EF4-FFF2-40B4-BE49-F238E27FC236}">
                  <a16:creationId xmlns:a16="http://schemas.microsoft.com/office/drawing/2014/main" id="{5EE9255E-28CC-4518-82F8-8B2A55F6B911}"/>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33">
              <a:extLst>
                <a:ext uri="{FF2B5EF4-FFF2-40B4-BE49-F238E27FC236}">
                  <a16:creationId xmlns:a16="http://schemas.microsoft.com/office/drawing/2014/main" id="{0CFBF252-80EA-4227-AA8E-B51BA813E4EC}"/>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34">
              <a:extLst>
                <a:ext uri="{FF2B5EF4-FFF2-40B4-BE49-F238E27FC236}">
                  <a16:creationId xmlns:a16="http://schemas.microsoft.com/office/drawing/2014/main" id="{47EA46AA-56F9-4FE3-A0C2-15AA8F2DDB62}"/>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5">
              <a:extLst>
                <a:ext uri="{FF2B5EF4-FFF2-40B4-BE49-F238E27FC236}">
                  <a16:creationId xmlns:a16="http://schemas.microsoft.com/office/drawing/2014/main" id="{55E3DBA2-428E-49AC-9675-E51147180571}"/>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36">
              <a:extLst>
                <a:ext uri="{FF2B5EF4-FFF2-40B4-BE49-F238E27FC236}">
                  <a16:creationId xmlns:a16="http://schemas.microsoft.com/office/drawing/2014/main" id="{12067114-EF85-441B-B622-9E64C9E720C8}"/>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7">
              <a:extLst>
                <a:ext uri="{FF2B5EF4-FFF2-40B4-BE49-F238E27FC236}">
                  <a16:creationId xmlns:a16="http://schemas.microsoft.com/office/drawing/2014/main" id="{1D1AAF47-E228-4125-B667-0F2415D2A71A}"/>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8">
              <a:extLst>
                <a:ext uri="{FF2B5EF4-FFF2-40B4-BE49-F238E27FC236}">
                  <a16:creationId xmlns:a16="http://schemas.microsoft.com/office/drawing/2014/main" id="{5AFA1063-D52E-43A5-A40B-2DC97C1E397B}"/>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9">
              <a:extLst>
                <a:ext uri="{FF2B5EF4-FFF2-40B4-BE49-F238E27FC236}">
                  <a16:creationId xmlns:a16="http://schemas.microsoft.com/office/drawing/2014/main" id="{0285350A-5EF9-4188-B17A-BC6F8F926055}"/>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0">
              <a:extLst>
                <a:ext uri="{FF2B5EF4-FFF2-40B4-BE49-F238E27FC236}">
                  <a16:creationId xmlns:a16="http://schemas.microsoft.com/office/drawing/2014/main" id="{81B402E8-5C31-4515-A5C4-45158C253DD0}"/>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41">
              <a:extLst>
                <a:ext uri="{FF2B5EF4-FFF2-40B4-BE49-F238E27FC236}">
                  <a16:creationId xmlns:a16="http://schemas.microsoft.com/office/drawing/2014/main" id="{17994BE0-8D91-4FC5-A1DF-E77D65041D97}"/>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42">
              <a:extLst>
                <a:ext uri="{FF2B5EF4-FFF2-40B4-BE49-F238E27FC236}">
                  <a16:creationId xmlns:a16="http://schemas.microsoft.com/office/drawing/2014/main" id="{F1816B4C-F3FA-4825-AD40-BEABF3C7B013}"/>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43">
              <a:extLst>
                <a:ext uri="{FF2B5EF4-FFF2-40B4-BE49-F238E27FC236}">
                  <a16:creationId xmlns:a16="http://schemas.microsoft.com/office/drawing/2014/main" id="{4A40788D-FE38-4FF2-9516-799F1DE2C459}"/>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4">
              <a:extLst>
                <a:ext uri="{FF2B5EF4-FFF2-40B4-BE49-F238E27FC236}">
                  <a16:creationId xmlns:a16="http://schemas.microsoft.com/office/drawing/2014/main" id="{C2F96B42-3BF0-4853-AF86-C7379ADF1B6B}"/>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45">
              <a:extLst>
                <a:ext uri="{FF2B5EF4-FFF2-40B4-BE49-F238E27FC236}">
                  <a16:creationId xmlns:a16="http://schemas.microsoft.com/office/drawing/2014/main" id="{D61D9D76-E0CF-4D29-85FA-1FE9CB84C020}"/>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6">
              <a:extLst>
                <a:ext uri="{FF2B5EF4-FFF2-40B4-BE49-F238E27FC236}">
                  <a16:creationId xmlns:a16="http://schemas.microsoft.com/office/drawing/2014/main" id="{A84D221D-1C19-4DAF-82B0-5CCE167B3D2F}"/>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7">
              <a:extLst>
                <a:ext uri="{FF2B5EF4-FFF2-40B4-BE49-F238E27FC236}">
                  <a16:creationId xmlns:a16="http://schemas.microsoft.com/office/drawing/2014/main" id="{12B9B80F-AC49-46E6-A5AF-A8AA00E9C962}"/>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8">
              <a:extLst>
                <a:ext uri="{FF2B5EF4-FFF2-40B4-BE49-F238E27FC236}">
                  <a16:creationId xmlns:a16="http://schemas.microsoft.com/office/drawing/2014/main" id="{4FC5ECBD-C3A2-41B7-95C6-5569669B34CE}"/>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9">
              <a:extLst>
                <a:ext uri="{FF2B5EF4-FFF2-40B4-BE49-F238E27FC236}">
                  <a16:creationId xmlns:a16="http://schemas.microsoft.com/office/drawing/2014/main" id="{41349D13-2286-439D-9F22-DD38BD5675C1}"/>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50">
              <a:extLst>
                <a:ext uri="{FF2B5EF4-FFF2-40B4-BE49-F238E27FC236}">
                  <a16:creationId xmlns:a16="http://schemas.microsoft.com/office/drawing/2014/main" id="{C94EF21A-02B7-433D-B048-8DAAC4C8F272}"/>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51">
              <a:extLst>
                <a:ext uri="{FF2B5EF4-FFF2-40B4-BE49-F238E27FC236}">
                  <a16:creationId xmlns:a16="http://schemas.microsoft.com/office/drawing/2014/main" id="{0DDB8D30-C53F-4868-82B7-DCA7D27C25E6}"/>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52">
              <a:extLst>
                <a:ext uri="{FF2B5EF4-FFF2-40B4-BE49-F238E27FC236}">
                  <a16:creationId xmlns:a16="http://schemas.microsoft.com/office/drawing/2014/main" id="{AA784570-D1A4-49A1-B113-A9F8BA6E160F}"/>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79169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68091AEB-7F91-4B79-B4EB-FF18153982DD}"/>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BD0C55D-1C74-4D06-B52C-29AC33F7E72C}"/>
              </a:ext>
            </a:extLst>
          </p:cNvPr>
          <p:cNvSpPr txBox="1"/>
          <p:nvPr/>
        </p:nvSpPr>
        <p:spPr>
          <a:xfrm>
            <a:off x="711198" y="411556"/>
            <a:ext cx="4668319" cy="584775"/>
          </a:xfrm>
          <a:prstGeom prst="rect">
            <a:avLst/>
          </a:prstGeom>
          <a:noFill/>
        </p:spPr>
        <p:txBody>
          <a:bodyPr wrap="square" rtlCol="0">
            <a:spAutoFit/>
          </a:bodyPr>
          <a:lstStyle/>
          <a:p>
            <a:r>
              <a:rPr lang="zh-CN" altLang="en-US" sz="3200" dirty="0">
                <a:solidFill>
                  <a:schemeClr val="accent1"/>
                </a:solidFill>
                <a:latin typeface="+mj-ea"/>
                <a:ea typeface="+mj-ea"/>
              </a:rPr>
              <a:t>这里体现的是循环</a:t>
            </a:r>
          </a:p>
        </p:txBody>
      </p:sp>
      <p:sp>
        <p:nvSpPr>
          <p:cNvPr id="7" name="箭头: 环形 6">
            <a:extLst>
              <a:ext uri="{FF2B5EF4-FFF2-40B4-BE49-F238E27FC236}">
                <a16:creationId xmlns:a16="http://schemas.microsoft.com/office/drawing/2014/main" id="{C920DFFE-AA24-42E8-96C7-469D3B05DD69}"/>
              </a:ext>
            </a:extLst>
          </p:cNvPr>
          <p:cNvSpPr/>
          <p:nvPr/>
        </p:nvSpPr>
        <p:spPr>
          <a:xfrm>
            <a:off x="3551258" y="1291318"/>
            <a:ext cx="4275363" cy="4275363"/>
          </a:xfrm>
          <a:prstGeom prst="circularArrow">
            <a:avLst>
              <a:gd name="adj1" fmla="val 5202"/>
              <a:gd name="adj2" fmla="val 336015"/>
              <a:gd name="adj3" fmla="val 21292825"/>
              <a:gd name="adj4" fmla="val 1976660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9" name="箭头: 环形 8">
            <a:extLst>
              <a:ext uri="{FF2B5EF4-FFF2-40B4-BE49-F238E27FC236}">
                <a16:creationId xmlns:a16="http://schemas.microsoft.com/office/drawing/2014/main" id="{846D8402-15A7-4666-80CB-9021659FD112}"/>
              </a:ext>
            </a:extLst>
          </p:cNvPr>
          <p:cNvSpPr/>
          <p:nvPr/>
        </p:nvSpPr>
        <p:spPr>
          <a:xfrm>
            <a:off x="3551258" y="1291318"/>
            <a:ext cx="4275363" cy="4275363"/>
          </a:xfrm>
          <a:prstGeom prst="circularArrow">
            <a:avLst>
              <a:gd name="adj1" fmla="val 5202"/>
              <a:gd name="adj2" fmla="val 336015"/>
              <a:gd name="adj3" fmla="val 4014266"/>
              <a:gd name="adj4" fmla="val 225382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1" name="箭头: 环形 10">
            <a:extLst>
              <a:ext uri="{FF2B5EF4-FFF2-40B4-BE49-F238E27FC236}">
                <a16:creationId xmlns:a16="http://schemas.microsoft.com/office/drawing/2014/main" id="{D45FF35E-2D1F-4CBD-95AE-8103B3A0ADDD}"/>
              </a:ext>
            </a:extLst>
          </p:cNvPr>
          <p:cNvSpPr/>
          <p:nvPr/>
        </p:nvSpPr>
        <p:spPr>
          <a:xfrm>
            <a:off x="3551258" y="1291318"/>
            <a:ext cx="4275363" cy="4275363"/>
          </a:xfrm>
          <a:prstGeom prst="circularArrow">
            <a:avLst>
              <a:gd name="adj1" fmla="val 5202"/>
              <a:gd name="adj2" fmla="val 336015"/>
              <a:gd name="adj3" fmla="val 8210155"/>
              <a:gd name="adj4" fmla="val 644971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3" name="箭头: 环形 12">
            <a:extLst>
              <a:ext uri="{FF2B5EF4-FFF2-40B4-BE49-F238E27FC236}">
                <a16:creationId xmlns:a16="http://schemas.microsoft.com/office/drawing/2014/main" id="{B4ED48F5-395A-4345-8787-42FC0AC60362}"/>
              </a:ext>
            </a:extLst>
          </p:cNvPr>
          <p:cNvSpPr/>
          <p:nvPr/>
        </p:nvSpPr>
        <p:spPr>
          <a:xfrm>
            <a:off x="3551258" y="1291318"/>
            <a:ext cx="4275363" cy="4275363"/>
          </a:xfrm>
          <a:prstGeom prst="circularArrow">
            <a:avLst>
              <a:gd name="adj1" fmla="val 5202"/>
              <a:gd name="adj2" fmla="val 336015"/>
              <a:gd name="adj3" fmla="val 12297380"/>
              <a:gd name="adj4" fmla="val 1077116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5" name="箭头: 环形 14">
            <a:extLst>
              <a:ext uri="{FF2B5EF4-FFF2-40B4-BE49-F238E27FC236}">
                <a16:creationId xmlns:a16="http://schemas.microsoft.com/office/drawing/2014/main" id="{ACE55042-BD6B-4320-A8D0-38B5721B3B0E}"/>
              </a:ext>
            </a:extLst>
          </p:cNvPr>
          <p:cNvSpPr/>
          <p:nvPr/>
        </p:nvSpPr>
        <p:spPr>
          <a:xfrm>
            <a:off x="3551258" y="1291318"/>
            <a:ext cx="4275363" cy="4275363"/>
          </a:xfrm>
          <a:prstGeom prst="circularArrow">
            <a:avLst>
              <a:gd name="adj1" fmla="val 5202"/>
              <a:gd name="adj2" fmla="val 336015"/>
              <a:gd name="adj3" fmla="val 16865256"/>
              <a:gd name="adj4" fmla="val 1519872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p>
        </p:txBody>
      </p:sp>
      <p:sp>
        <p:nvSpPr>
          <p:cNvPr id="16" name="文本框 15">
            <a:extLst>
              <a:ext uri="{FF2B5EF4-FFF2-40B4-BE49-F238E27FC236}">
                <a16:creationId xmlns:a16="http://schemas.microsoft.com/office/drawing/2014/main" id="{BD45D683-9106-4A20-956A-85B54D2311CD}"/>
              </a:ext>
            </a:extLst>
          </p:cNvPr>
          <p:cNvSpPr txBox="1"/>
          <p:nvPr/>
        </p:nvSpPr>
        <p:spPr>
          <a:xfrm>
            <a:off x="3206338" y="1687603"/>
            <a:ext cx="1971304"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标题五</a:t>
            </a:r>
          </a:p>
        </p:txBody>
      </p:sp>
      <p:sp>
        <p:nvSpPr>
          <p:cNvPr id="17" name="文本框 16">
            <a:extLst>
              <a:ext uri="{FF2B5EF4-FFF2-40B4-BE49-F238E27FC236}">
                <a16:creationId xmlns:a16="http://schemas.microsoft.com/office/drawing/2014/main" id="{BD3DB19D-43D9-4A4D-952C-442C6CCEFBD4}"/>
              </a:ext>
            </a:extLst>
          </p:cNvPr>
          <p:cNvSpPr txBox="1"/>
          <p:nvPr/>
        </p:nvSpPr>
        <p:spPr>
          <a:xfrm>
            <a:off x="5855317" y="1687603"/>
            <a:ext cx="1971304"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标题一</a:t>
            </a:r>
          </a:p>
        </p:txBody>
      </p:sp>
      <p:sp>
        <p:nvSpPr>
          <p:cNvPr id="18" name="文本框 17">
            <a:extLst>
              <a:ext uri="{FF2B5EF4-FFF2-40B4-BE49-F238E27FC236}">
                <a16:creationId xmlns:a16="http://schemas.microsoft.com/office/drawing/2014/main" id="{63E58B8F-1A4C-4482-A59C-4A57F01EBB5E}"/>
              </a:ext>
            </a:extLst>
          </p:cNvPr>
          <p:cNvSpPr txBox="1"/>
          <p:nvPr/>
        </p:nvSpPr>
        <p:spPr>
          <a:xfrm>
            <a:off x="6567836" y="3689316"/>
            <a:ext cx="1971304"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标题二</a:t>
            </a:r>
          </a:p>
        </p:txBody>
      </p:sp>
      <p:sp>
        <p:nvSpPr>
          <p:cNvPr id="19" name="文本框 18">
            <a:extLst>
              <a:ext uri="{FF2B5EF4-FFF2-40B4-BE49-F238E27FC236}">
                <a16:creationId xmlns:a16="http://schemas.microsoft.com/office/drawing/2014/main" id="{762209DA-0AB5-4D95-8B9A-2D76FA2F222B}"/>
              </a:ext>
            </a:extLst>
          </p:cNvPr>
          <p:cNvSpPr txBox="1"/>
          <p:nvPr/>
        </p:nvSpPr>
        <p:spPr>
          <a:xfrm>
            <a:off x="3069108" y="3689316"/>
            <a:ext cx="1971304"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标题四</a:t>
            </a:r>
          </a:p>
        </p:txBody>
      </p:sp>
      <p:sp>
        <p:nvSpPr>
          <p:cNvPr id="20" name="文本框 19">
            <a:extLst>
              <a:ext uri="{FF2B5EF4-FFF2-40B4-BE49-F238E27FC236}">
                <a16:creationId xmlns:a16="http://schemas.microsoft.com/office/drawing/2014/main" id="{6E2225CB-8D12-408E-A493-BFC96B24F4A5}"/>
              </a:ext>
            </a:extLst>
          </p:cNvPr>
          <p:cNvSpPr txBox="1"/>
          <p:nvPr/>
        </p:nvSpPr>
        <p:spPr>
          <a:xfrm>
            <a:off x="4703287" y="5278889"/>
            <a:ext cx="1971304"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标题三</a:t>
            </a:r>
          </a:p>
        </p:txBody>
      </p:sp>
      <p:sp>
        <p:nvSpPr>
          <p:cNvPr id="24" name="文本框 23">
            <a:extLst>
              <a:ext uri="{FF2B5EF4-FFF2-40B4-BE49-F238E27FC236}">
                <a16:creationId xmlns:a16="http://schemas.microsoft.com/office/drawing/2014/main" id="{E0895526-1AD9-4ED7-B168-61C471CDD41E}"/>
              </a:ext>
            </a:extLst>
          </p:cNvPr>
          <p:cNvSpPr txBox="1"/>
          <p:nvPr/>
        </p:nvSpPr>
        <p:spPr>
          <a:xfrm>
            <a:off x="821351" y="1742072"/>
            <a:ext cx="2789920" cy="382862"/>
          </a:xfrm>
          <a:prstGeom prst="rect">
            <a:avLst/>
          </a:prstGeom>
          <a:noFill/>
        </p:spPr>
        <p:txBody>
          <a:bodyPr wrap="square" rtlCol="0">
            <a:spAutoFit/>
          </a:bodyPr>
          <a:lstStyle/>
          <a:p>
            <a:pPr algn="r">
              <a:lnSpc>
                <a:spcPct val="130000"/>
              </a:lnSpc>
            </a:pPr>
            <a:r>
              <a:rPr lang="zh-CN" altLang="en-US" sz="1600" dirty="0">
                <a:solidFill>
                  <a:schemeClr val="tx1">
                    <a:lumMod val="85000"/>
                    <a:lumOff val="15000"/>
                  </a:schemeClr>
                </a:solidFill>
              </a:rPr>
              <a:t>这里可以输入详细介绍</a:t>
            </a:r>
          </a:p>
        </p:txBody>
      </p:sp>
      <p:sp>
        <p:nvSpPr>
          <p:cNvPr id="25" name="文本框 24">
            <a:extLst>
              <a:ext uri="{FF2B5EF4-FFF2-40B4-BE49-F238E27FC236}">
                <a16:creationId xmlns:a16="http://schemas.microsoft.com/office/drawing/2014/main" id="{B8C3C94C-F239-4743-AB91-4AF933AA8BEA}"/>
              </a:ext>
            </a:extLst>
          </p:cNvPr>
          <p:cNvSpPr txBox="1"/>
          <p:nvPr/>
        </p:nvSpPr>
        <p:spPr>
          <a:xfrm>
            <a:off x="628874" y="3747352"/>
            <a:ext cx="2789920" cy="382862"/>
          </a:xfrm>
          <a:prstGeom prst="rect">
            <a:avLst/>
          </a:prstGeom>
          <a:noFill/>
        </p:spPr>
        <p:txBody>
          <a:bodyPr wrap="square" rtlCol="0">
            <a:spAutoFit/>
          </a:bodyPr>
          <a:lstStyle/>
          <a:p>
            <a:pPr algn="r">
              <a:lnSpc>
                <a:spcPct val="130000"/>
              </a:lnSpc>
            </a:pPr>
            <a:r>
              <a:rPr lang="zh-CN" altLang="en-US" sz="1600" dirty="0">
                <a:solidFill>
                  <a:schemeClr val="tx1">
                    <a:lumMod val="85000"/>
                    <a:lumOff val="15000"/>
                  </a:schemeClr>
                </a:solidFill>
              </a:rPr>
              <a:t>这里可以输入详细介绍</a:t>
            </a:r>
          </a:p>
        </p:txBody>
      </p:sp>
      <p:sp>
        <p:nvSpPr>
          <p:cNvPr id="26" name="文本框 25">
            <a:extLst>
              <a:ext uri="{FF2B5EF4-FFF2-40B4-BE49-F238E27FC236}">
                <a16:creationId xmlns:a16="http://schemas.microsoft.com/office/drawing/2014/main" id="{59E2950A-011F-443D-84B4-D22EAA960966}"/>
              </a:ext>
            </a:extLst>
          </p:cNvPr>
          <p:cNvSpPr txBox="1"/>
          <p:nvPr/>
        </p:nvSpPr>
        <p:spPr>
          <a:xfrm>
            <a:off x="8171541" y="3747352"/>
            <a:ext cx="2789920" cy="382862"/>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rPr>
              <a:t>这里可以输入详细介绍</a:t>
            </a:r>
          </a:p>
        </p:txBody>
      </p:sp>
      <p:sp>
        <p:nvSpPr>
          <p:cNvPr id="27" name="文本框 26">
            <a:extLst>
              <a:ext uri="{FF2B5EF4-FFF2-40B4-BE49-F238E27FC236}">
                <a16:creationId xmlns:a16="http://schemas.microsoft.com/office/drawing/2014/main" id="{359E9DBC-5B8A-470F-AD98-10273CC70384}"/>
              </a:ext>
            </a:extLst>
          </p:cNvPr>
          <p:cNvSpPr txBox="1"/>
          <p:nvPr/>
        </p:nvSpPr>
        <p:spPr>
          <a:xfrm>
            <a:off x="7562629" y="1742072"/>
            <a:ext cx="2789920" cy="382862"/>
          </a:xfrm>
          <a:prstGeom prst="rect">
            <a:avLst/>
          </a:prstGeom>
          <a:noFill/>
        </p:spPr>
        <p:txBody>
          <a:bodyPr wrap="square" rtlCol="0">
            <a:spAutoFit/>
          </a:bodyPr>
          <a:lstStyle/>
          <a:p>
            <a:pPr>
              <a:lnSpc>
                <a:spcPct val="130000"/>
              </a:lnSpc>
            </a:pPr>
            <a:r>
              <a:rPr lang="zh-CN" altLang="en-US" sz="1600" dirty="0">
                <a:solidFill>
                  <a:schemeClr val="tx1">
                    <a:lumMod val="85000"/>
                    <a:lumOff val="15000"/>
                  </a:schemeClr>
                </a:solidFill>
              </a:rPr>
              <a:t>这里可以输入详细介绍</a:t>
            </a:r>
          </a:p>
        </p:txBody>
      </p:sp>
      <p:sp>
        <p:nvSpPr>
          <p:cNvPr id="28" name="文本框 27">
            <a:extLst>
              <a:ext uri="{FF2B5EF4-FFF2-40B4-BE49-F238E27FC236}">
                <a16:creationId xmlns:a16="http://schemas.microsoft.com/office/drawing/2014/main" id="{FA608C80-7944-4EFF-AEA3-49A409452E65}"/>
              </a:ext>
            </a:extLst>
          </p:cNvPr>
          <p:cNvSpPr txBox="1"/>
          <p:nvPr/>
        </p:nvSpPr>
        <p:spPr>
          <a:xfrm>
            <a:off x="4293979" y="5784113"/>
            <a:ext cx="2789920" cy="382862"/>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这里可以输入详细介绍</a:t>
            </a:r>
          </a:p>
        </p:txBody>
      </p:sp>
      <p:sp>
        <p:nvSpPr>
          <p:cNvPr id="4" name="椭圆 3">
            <a:extLst>
              <a:ext uri="{FF2B5EF4-FFF2-40B4-BE49-F238E27FC236}">
                <a16:creationId xmlns:a16="http://schemas.microsoft.com/office/drawing/2014/main" id="{E16ABF33-0E7A-4AD7-8004-559D0F09E29F}"/>
              </a:ext>
            </a:extLst>
          </p:cNvPr>
          <p:cNvSpPr/>
          <p:nvPr/>
        </p:nvSpPr>
        <p:spPr>
          <a:xfrm>
            <a:off x="4703287" y="2443347"/>
            <a:ext cx="1971304" cy="1971304"/>
          </a:xfrm>
          <a:prstGeom prst="ellipse">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8258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4B16F20E-7E8E-44ED-9DC2-3C818D9B958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cxnSp>
        <p:nvCxnSpPr>
          <p:cNvPr id="2" name="直接连接符 1">
            <a:extLst>
              <a:ext uri="{FF2B5EF4-FFF2-40B4-BE49-F238E27FC236}">
                <a16:creationId xmlns:a16="http://schemas.microsoft.com/office/drawing/2014/main" id="{DB8BAE01-EBF2-44EE-816B-62F43DE7AB8F}"/>
              </a:ext>
            </a:extLst>
          </p:cNvPr>
          <p:cNvCxnSpPr/>
          <p:nvPr/>
        </p:nvCxnSpPr>
        <p:spPr>
          <a:xfrm>
            <a:off x="551542" y="406400"/>
            <a:ext cx="0" cy="5950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86A86FB-D1B6-43F1-A3A4-722B8AB96E4E}"/>
              </a:ext>
            </a:extLst>
          </p:cNvPr>
          <p:cNvSpPr txBox="1"/>
          <p:nvPr/>
        </p:nvSpPr>
        <p:spPr>
          <a:xfrm>
            <a:off x="711198" y="411556"/>
            <a:ext cx="4668319" cy="584775"/>
          </a:xfrm>
          <a:prstGeom prst="rect">
            <a:avLst/>
          </a:prstGeom>
          <a:noFill/>
        </p:spPr>
        <p:txBody>
          <a:bodyPr wrap="square" rtlCol="0">
            <a:spAutoFit/>
          </a:bodyPr>
          <a:lstStyle/>
          <a:p>
            <a:r>
              <a:rPr lang="zh-CN" altLang="en-US" sz="3200" dirty="0">
                <a:solidFill>
                  <a:schemeClr val="bg1"/>
                </a:solidFill>
                <a:latin typeface="+mj-ea"/>
                <a:ea typeface="+mj-ea"/>
              </a:rPr>
              <a:t>这里体现的是组织架构</a:t>
            </a:r>
          </a:p>
        </p:txBody>
      </p:sp>
      <p:sp>
        <p:nvSpPr>
          <p:cNvPr id="4" name="矩形: 圆角 3">
            <a:extLst>
              <a:ext uri="{FF2B5EF4-FFF2-40B4-BE49-F238E27FC236}">
                <a16:creationId xmlns:a16="http://schemas.microsoft.com/office/drawing/2014/main" id="{AF1AD28E-936B-42BC-903C-98B9F88151E3}"/>
              </a:ext>
            </a:extLst>
          </p:cNvPr>
          <p:cNvSpPr/>
          <p:nvPr/>
        </p:nvSpPr>
        <p:spPr>
          <a:xfrm>
            <a:off x="960120" y="1564948"/>
            <a:ext cx="9845040" cy="4211012"/>
          </a:xfrm>
          <a:prstGeom prst="roundRect">
            <a:avLst>
              <a:gd name="adj" fmla="val 4359"/>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B1F59BB-BB92-46C7-AF78-F75B3B8D0BE6}"/>
              </a:ext>
            </a:extLst>
          </p:cNvPr>
          <p:cNvSpPr/>
          <p:nvPr/>
        </p:nvSpPr>
        <p:spPr>
          <a:xfrm>
            <a:off x="5235039" y="2057317"/>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南昌大学</a:t>
            </a:r>
          </a:p>
        </p:txBody>
      </p:sp>
      <p:sp>
        <p:nvSpPr>
          <p:cNvPr id="6" name="矩形 5">
            <a:extLst>
              <a:ext uri="{FF2B5EF4-FFF2-40B4-BE49-F238E27FC236}">
                <a16:creationId xmlns:a16="http://schemas.microsoft.com/office/drawing/2014/main" id="{54478F7A-155A-4354-87A9-1491A6E1C26E}"/>
              </a:ext>
            </a:extLst>
          </p:cNvPr>
          <p:cNvSpPr/>
          <p:nvPr/>
        </p:nvSpPr>
        <p:spPr>
          <a:xfrm>
            <a:off x="6315694"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理工学部</a:t>
            </a:r>
          </a:p>
        </p:txBody>
      </p:sp>
      <p:sp>
        <p:nvSpPr>
          <p:cNvPr id="7" name="矩形 6">
            <a:extLst>
              <a:ext uri="{FF2B5EF4-FFF2-40B4-BE49-F238E27FC236}">
                <a16:creationId xmlns:a16="http://schemas.microsoft.com/office/drawing/2014/main" id="{EB5CA189-952D-4724-AFF9-B352FA38A740}"/>
              </a:ext>
            </a:extLst>
          </p:cNvPr>
          <p:cNvSpPr/>
          <p:nvPr/>
        </p:nvSpPr>
        <p:spPr>
          <a:xfrm>
            <a:off x="4126012"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社科学部</a:t>
            </a:r>
          </a:p>
        </p:txBody>
      </p:sp>
      <p:sp>
        <p:nvSpPr>
          <p:cNvPr id="8" name="矩形 7">
            <a:extLst>
              <a:ext uri="{FF2B5EF4-FFF2-40B4-BE49-F238E27FC236}">
                <a16:creationId xmlns:a16="http://schemas.microsoft.com/office/drawing/2014/main" id="{31833B66-3074-48E4-BBF6-04288088ED13}"/>
              </a:ext>
            </a:extLst>
          </p:cNvPr>
          <p:cNvSpPr/>
          <p:nvPr/>
        </p:nvSpPr>
        <p:spPr>
          <a:xfrm>
            <a:off x="8505376"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医学部</a:t>
            </a:r>
          </a:p>
        </p:txBody>
      </p:sp>
      <p:sp>
        <p:nvSpPr>
          <p:cNvPr id="9" name="矩形 8">
            <a:extLst>
              <a:ext uri="{FF2B5EF4-FFF2-40B4-BE49-F238E27FC236}">
                <a16:creationId xmlns:a16="http://schemas.microsoft.com/office/drawing/2014/main" id="{B793BEEE-6C98-4B66-9FF6-794200761C3B}"/>
              </a:ext>
            </a:extLst>
          </p:cNvPr>
          <p:cNvSpPr/>
          <p:nvPr/>
        </p:nvSpPr>
        <p:spPr>
          <a:xfrm>
            <a:off x="2083456" y="3179618"/>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人文学部</a:t>
            </a:r>
          </a:p>
        </p:txBody>
      </p:sp>
      <p:sp>
        <p:nvSpPr>
          <p:cNvPr id="11" name="矩形 10">
            <a:extLst>
              <a:ext uri="{FF2B5EF4-FFF2-40B4-BE49-F238E27FC236}">
                <a16:creationId xmlns:a16="http://schemas.microsoft.com/office/drawing/2014/main" id="{192CD3BB-E50A-4C09-85B5-71AA61885A0A}"/>
              </a:ext>
            </a:extLst>
          </p:cNvPr>
          <p:cNvSpPr/>
          <p:nvPr/>
        </p:nvSpPr>
        <p:spPr>
          <a:xfrm>
            <a:off x="3140360" y="4302580"/>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人文学院</a:t>
            </a:r>
          </a:p>
        </p:txBody>
      </p:sp>
      <p:sp>
        <p:nvSpPr>
          <p:cNvPr id="12" name="矩形 11">
            <a:extLst>
              <a:ext uri="{FF2B5EF4-FFF2-40B4-BE49-F238E27FC236}">
                <a16:creationId xmlns:a16="http://schemas.microsoft.com/office/drawing/2014/main" id="{77BCA299-A719-445C-822E-E529E3418167}"/>
              </a:ext>
            </a:extLst>
          </p:cNvPr>
          <p:cNvSpPr/>
          <p:nvPr/>
        </p:nvSpPr>
        <p:spPr>
          <a:xfrm>
            <a:off x="1097804" y="4302580"/>
            <a:ext cx="1721922" cy="4987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外国语学院</a:t>
            </a:r>
          </a:p>
        </p:txBody>
      </p:sp>
      <p:sp>
        <p:nvSpPr>
          <p:cNvPr id="13" name="任意多边形: 形状 12">
            <a:extLst>
              <a:ext uri="{FF2B5EF4-FFF2-40B4-BE49-F238E27FC236}">
                <a16:creationId xmlns:a16="http://schemas.microsoft.com/office/drawing/2014/main" id="{FE844CD2-BD0B-401F-AC19-85D6D781621C}"/>
              </a:ext>
            </a:extLst>
          </p:cNvPr>
          <p:cNvSpPr/>
          <p:nvPr/>
        </p:nvSpPr>
        <p:spPr>
          <a:xfrm>
            <a:off x="2944417" y="2879767"/>
            <a:ext cx="6377049" cy="320633"/>
          </a:xfrm>
          <a:custGeom>
            <a:avLst/>
            <a:gdLst>
              <a:gd name="connsiteX0" fmla="*/ 0 w 6388924"/>
              <a:gd name="connsiteY0" fmla="*/ 308758 h 320633"/>
              <a:gd name="connsiteX1" fmla="*/ 0 w 6388924"/>
              <a:gd name="connsiteY1" fmla="*/ 0 h 320633"/>
              <a:gd name="connsiteX2" fmla="*/ 6377049 w 6388924"/>
              <a:gd name="connsiteY2" fmla="*/ 0 h 320633"/>
              <a:gd name="connsiteX3" fmla="*/ 6377049 w 6388924"/>
              <a:gd name="connsiteY3" fmla="*/ 320633 h 320633"/>
              <a:gd name="connsiteX4" fmla="*/ 6388924 w 6388924"/>
              <a:gd name="connsiteY4" fmla="*/ 308758 h 320633"/>
              <a:gd name="connsiteX0" fmla="*/ 0 w 6377049"/>
              <a:gd name="connsiteY0" fmla="*/ 308758 h 320633"/>
              <a:gd name="connsiteX1" fmla="*/ 0 w 6377049"/>
              <a:gd name="connsiteY1" fmla="*/ 0 h 320633"/>
              <a:gd name="connsiteX2" fmla="*/ 6377049 w 6377049"/>
              <a:gd name="connsiteY2" fmla="*/ 0 h 320633"/>
              <a:gd name="connsiteX3" fmla="*/ 6377049 w 6377049"/>
              <a:gd name="connsiteY3" fmla="*/ 320633 h 320633"/>
            </a:gdLst>
            <a:ahLst/>
            <a:cxnLst>
              <a:cxn ang="0">
                <a:pos x="connsiteX0" y="connsiteY0"/>
              </a:cxn>
              <a:cxn ang="0">
                <a:pos x="connsiteX1" y="connsiteY1"/>
              </a:cxn>
              <a:cxn ang="0">
                <a:pos x="connsiteX2" y="connsiteY2"/>
              </a:cxn>
              <a:cxn ang="0">
                <a:pos x="connsiteX3" y="connsiteY3"/>
              </a:cxn>
            </a:cxnLst>
            <a:rect l="l" t="t" r="r" b="b"/>
            <a:pathLst>
              <a:path w="6377049" h="320633">
                <a:moveTo>
                  <a:pt x="0" y="308758"/>
                </a:moveTo>
                <a:lnTo>
                  <a:pt x="0" y="0"/>
                </a:lnTo>
                <a:lnTo>
                  <a:pt x="6377049" y="0"/>
                </a:lnTo>
                <a:lnTo>
                  <a:pt x="6377049" y="320633"/>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17" name="直接连接符 16">
            <a:extLst>
              <a:ext uri="{FF2B5EF4-FFF2-40B4-BE49-F238E27FC236}">
                <a16:creationId xmlns:a16="http://schemas.microsoft.com/office/drawing/2014/main" id="{8A014D68-512F-4E7F-B187-C9CA9DBD82E3}"/>
              </a:ext>
            </a:extLst>
          </p:cNvPr>
          <p:cNvCxnSpPr>
            <a:cxnSpLocks/>
          </p:cNvCxnSpPr>
          <p:nvPr/>
        </p:nvCxnSpPr>
        <p:spPr>
          <a:xfrm flipV="1">
            <a:off x="6096000" y="2559050"/>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53A5E71-276C-45A7-AF6E-5901DE60BD85}"/>
              </a:ext>
            </a:extLst>
          </p:cNvPr>
          <p:cNvCxnSpPr>
            <a:cxnSpLocks/>
          </p:cNvCxnSpPr>
          <p:nvPr/>
        </p:nvCxnSpPr>
        <p:spPr>
          <a:xfrm flipV="1">
            <a:off x="4986973" y="2882652"/>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D0D1911-0F9B-4740-A326-AB3CACD3F2CF}"/>
              </a:ext>
            </a:extLst>
          </p:cNvPr>
          <p:cNvCxnSpPr>
            <a:cxnSpLocks/>
          </p:cNvCxnSpPr>
          <p:nvPr/>
        </p:nvCxnSpPr>
        <p:spPr>
          <a:xfrm flipV="1">
            <a:off x="7176655" y="2882652"/>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CCE84490-31C7-4B40-8FEF-4D9619EDF475}"/>
              </a:ext>
            </a:extLst>
          </p:cNvPr>
          <p:cNvSpPr/>
          <p:nvPr/>
        </p:nvSpPr>
        <p:spPr>
          <a:xfrm>
            <a:off x="1943099" y="3981947"/>
            <a:ext cx="2089151" cy="320633"/>
          </a:xfrm>
          <a:custGeom>
            <a:avLst/>
            <a:gdLst>
              <a:gd name="connsiteX0" fmla="*/ 0 w 6388924"/>
              <a:gd name="connsiteY0" fmla="*/ 308758 h 320633"/>
              <a:gd name="connsiteX1" fmla="*/ 0 w 6388924"/>
              <a:gd name="connsiteY1" fmla="*/ 0 h 320633"/>
              <a:gd name="connsiteX2" fmla="*/ 6377049 w 6388924"/>
              <a:gd name="connsiteY2" fmla="*/ 0 h 320633"/>
              <a:gd name="connsiteX3" fmla="*/ 6377049 w 6388924"/>
              <a:gd name="connsiteY3" fmla="*/ 320633 h 320633"/>
              <a:gd name="connsiteX4" fmla="*/ 6388924 w 6388924"/>
              <a:gd name="connsiteY4" fmla="*/ 308758 h 320633"/>
              <a:gd name="connsiteX0" fmla="*/ 0 w 6377049"/>
              <a:gd name="connsiteY0" fmla="*/ 308758 h 320633"/>
              <a:gd name="connsiteX1" fmla="*/ 0 w 6377049"/>
              <a:gd name="connsiteY1" fmla="*/ 0 h 320633"/>
              <a:gd name="connsiteX2" fmla="*/ 6377049 w 6377049"/>
              <a:gd name="connsiteY2" fmla="*/ 0 h 320633"/>
              <a:gd name="connsiteX3" fmla="*/ 6377049 w 6377049"/>
              <a:gd name="connsiteY3" fmla="*/ 320633 h 320633"/>
            </a:gdLst>
            <a:ahLst/>
            <a:cxnLst>
              <a:cxn ang="0">
                <a:pos x="connsiteX0" y="connsiteY0"/>
              </a:cxn>
              <a:cxn ang="0">
                <a:pos x="connsiteX1" y="connsiteY1"/>
              </a:cxn>
              <a:cxn ang="0">
                <a:pos x="connsiteX2" y="connsiteY2"/>
              </a:cxn>
              <a:cxn ang="0">
                <a:pos x="connsiteX3" y="connsiteY3"/>
              </a:cxn>
            </a:cxnLst>
            <a:rect l="l" t="t" r="r" b="b"/>
            <a:pathLst>
              <a:path w="6377049" h="320633">
                <a:moveTo>
                  <a:pt x="0" y="308758"/>
                </a:moveTo>
                <a:lnTo>
                  <a:pt x="0" y="0"/>
                </a:lnTo>
                <a:lnTo>
                  <a:pt x="6377049" y="0"/>
                </a:lnTo>
                <a:lnTo>
                  <a:pt x="6377049" y="320633"/>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直接连接符 27">
            <a:extLst>
              <a:ext uri="{FF2B5EF4-FFF2-40B4-BE49-F238E27FC236}">
                <a16:creationId xmlns:a16="http://schemas.microsoft.com/office/drawing/2014/main" id="{833A2951-0286-4BCB-BABD-56AADD0F3F97}"/>
              </a:ext>
            </a:extLst>
          </p:cNvPr>
          <p:cNvCxnSpPr>
            <a:cxnSpLocks/>
          </p:cNvCxnSpPr>
          <p:nvPr/>
        </p:nvCxnSpPr>
        <p:spPr>
          <a:xfrm flipV="1">
            <a:off x="2963228" y="3661230"/>
            <a:ext cx="0" cy="317748"/>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E73DCD4F-D61E-40A1-825A-063682F3253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20" name="文本框 19">
            <a:extLst>
              <a:ext uri="{FF2B5EF4-FFF2-40B4-BE49-F238E27FC236}">
                <a16:creationId xmlns:a16="http://schemas.microsoft.com/office/drawing/2014/main" id="{E828A4E6-6A3E-40DA-96C0-B1B31D71D1B2}"/>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267768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CE7A7196-1962-4E50-8F8C-936E946A2BDF}"/>
              </a:ext>
            </a:extLst>
          </p:cNvPr>
          <p:cNvSpPr/>
          <p:nvPr/>
        </p:nvSpPr>
        <p:spPr>
          <a:xfrm>
            <a:off x="0" y="0"/>
            <a:ext cx="6096000" cy="6858000"/>
          </a:xfrm>
          <a:prstGeom prst="rect">
            <a:avLst/>
          </a:prstGeom>
          <a:blipFill dpi="0" rotWithShape="1">
            <a:blip r:embed="rId3"/>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1BEBBE8-20B6-497C-B19E-7AC591C9D003}"/>
              </a:ext>
            </a:extLst>
          </p:cNvPr>
          <p:cNvSpPr txBox="1"/>
          <p:nvPr/>
        </p:nvSpPr>
        <p:spPr>
          <a:xfrm>
            <a:off x="3187700" y="6407666"/>
            <a:ext cx="25781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 </a:t>
            </a:r>
            <a:endParaRPr lang="zh-CN" altLang="en-US" sz="1200" dirty="0">
              <a:solidFill>
                <a:schemeClr val="bg1"/>
              </a:solidFill>
              <a:latin typeface="+mn-lt"/>
            </a:endParaRPr>
          </a:p>
        </p:txBody>
      </p:sp>
      <p:sp>
        <p:nvSpPr>
          <p:cNvPr id="20" name="矩形 19">
            <a:extLst>
              <a:ext uri="{FF2B5EF4-FFF2-40B4-BE49-F238E27FC236}">
                <a16:creationId xmlns:a16="http://schemas.microsoft.com/office/drawing/2014/main" id="{B97F169C-938B-4098-A43B-7887C3F9DA44}"/>
              </a:ext>
            </a:extLst>
          </p:cNvPr>
          <p:cNvSpPr/>
          <p:nvPr/>
        </p:nvSpPr>
        <p:spPr>
          <a:xfrm>
            <a:off x="1328057" y="1756229"/>
            <a:ext cx="3439886" cy="39478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79765CD-88F8-4CFE-8EB3-D6D06ED843B5}"/>
              </a:ext>
            </a:extLst>
          </p:cNvPr>
          <p:cNvSpPr/>
          <p:nvPr/>
        </p:nvSpPr>
        <p:spPr>
          <a:xfrm>
            <a:off x="7424057" y="1756229"/>
            <a:ext cx="3439886" cy="3947885"/>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A20310E-B6D0-4336-945D-A4E9223393BF}"/>
              </a:ext>
            </a:extLst>
          </p:cNvPr>
          <p:cNvGrpSpPr/>
          <p:nvPr/>
        </p:nvGrpSpPr>
        <p:grpSpPr>
          <a:xfrm>
            <a:off x="1807029" y="1469544"/>
            <a:ext cx="2481943" cy="569312"/>
            <a:chOff x="1946728" y="1469544"/>
            <a:chExt cx="2481943" cy="569312"/>
          </a:xfrm>
        </p:grpSpPr>
        <p:sp>
          <p:nvSpPr>
            <p:cNvPr id="25" name="矩形 24">
              <a:extLst>
                <a:ext uri="{FF2B5EF4-FFF2-40B4-BE49-F238E27FC236}">
                  <a16:creationId xmlns:a16="http://schemas.microsoft.com/office/drawing/2014/main" id="{0DA1659F-DD5E-435F-B7C5-718AEE08BD7B}"/>
                </a:ext>
              </a:extLst>
            </p:cNvPr>
            <p:cNvSpPr/>
            <p:nvPr/>
          </p:nvSpPr>
          <p:spPr>
            <a:xfrm>
              <a:off x="2063749" y="1469544"/>
              <a:ext cx="2247900" cy="569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2" name="文本框 21">
              <a:extLst>
                <a:ext uri="{FF2B5EF4-FFF2-40B4-BE49-F238E27FC236}">
                  <a16:creationId xmlns:a16="http://schemas.microsoft.com/office/drawing/2014/main" id="{1242FB68-9B5B-4B8C-8B91-B1A01FCB4801}"/>
                </a:ext>
              </a:extLst>
            </p:cNvPr>
            <p:cNvSpPr txBox="1"/>
            <p:nvPr/>
          </p:nvSpPr>
          <p:spPr>
            <a:xfrm>
              <a:off x="1946728" y="1523368"/>
              <a:ext cx="2481943" cy="461665"/>
            </a:xfrm>
            <a:prstGeom prst="rect">
              <a:avLst/>
            </a:prstGeom>
            <a:noFill/>
          </p:spPr>
          <p:txBody>
            <a:bodyPr wrap="square" rtlCol="0">
              <a:spAutoFit/>
            </a:bodyPr>
            <a:lstStyle/>
            <a:p>
              <a:pPr algn="ctr"/>
              <a:r>
                <a:rPr lang="zh-CN" altLang="en-US" sz="2400" dirty="0">
                  <a:solidFill>
                    <a:schemeClr val="accent1"/>
                  </a:solidFill>
                  <a:latin typeface="+mj-ea"/>
                  <a:ea typeface="+mj-ea"/>
                </a:rPr>
                <a:t>观点一</a:t>
              </a:r>
            </a:p>
          </p:txBody>
        </p:sp>
      </p:grpSp>
      <p:grpSp>
        <p:nvGrpSpPr>
          <p:cNvPr id="30" name="组合 29">
            <a:extLst>
              <a:ext uri="{FF2B5EF4-FFF2-40B4-BE49-F238E27FC236}">
                <a16:creationId xmlns:a16="http://schemas.microsoft.com/office/drawing/2014/main" id="{9B9AFD01-3C81-416F-89DE-007ADE77564D}"/>
              </a:ext>
            </a:extLst>
          </p:cNvPr>
          <p:cNvGrpSpPr/>
          <p:nvPr/>
        </p:nvGrpSpPr>
        <p:grpSpPr>
          <a:xfrm>
            <a:off x="7903029" y="1469544"/>
            <a:ext cx="2481943" cy="569312"/>
            <a:chOff x="7903028" y="1469544"/>
            <a:chExt cx="2481943" cy="569312"/>
          </a:xfrm>
        </p:grpSpPr>
        <p:sp>
          <p:nvSpPr>
            <p:cNvPr id="28" name="矩形 27">
              <a:extLst>
                <a:ext uri="{FF2B5EF4-FFF2-40B4-BE49-F238E27FC236}">
                  <a16:creationId xmlns:a16="http://schemas.microsoft.com/office/drawing/2014/main" id="{366F6AD4-33B9-49C4-B07B-893B3A031342}"/>
                </a:ext>
              </a:extLst>
            </p:cNvPr>
            <p:cNvSpPr/>
            <p:nvPr/>
          </p:nvSpPr>
          <p:spPr>
            <a:xfrm>
              <a:off x="8020049" y="1469544"/>
              <a:ext cx="2247900" cy="569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9" name="文本框 28">
              <a:extLst>
                <a:ext uri="{FF2B5EF4-FFF2-40B4-BE49-F238E27FC236}">
                  <a16:creationId xmlns:a16="http://schemas.microsoft.com/office/drawing/2014/main" id="{EF939A9A-5603-445D-9835-B2A3074C57B3}"/>
                </a:ext>
              </a:extLst>
            </p:cNvPr>
            <p:cNvSpPr txBox="1"/>
            <p:nvPr/>
          </p:nvSpPr>
          <p:spPr>
            <a:xfrm>
              <a:off x="7903028" y="1523368"/>
              <a:ext cx="2481943" cy="461665"/>
            </a:xfrm>
            <a:prstGeom prst="rect">
              <a:avLst/>
            </a:prstGeom>
            <a:noFill/>
          </p:spPr>
          <p:txBody>
            <a:bodyPr wrap="square" rtlCol="0">
              <a:spAutoFit/>
            </a:bodyPr>
            <a:lstStyle/>
            <a:p>
              <a:pPr algn="ctr"/>
              <a:r>
                <a:rPr lang="zh-CN" altLang="en-US" sz="2400" dirty="0">
                  <a:solidFill>
                    <a:schemeClr val="bg1"/>
                  </a:solidFill>
                  <a:latin typeface="+mj-ea"/>
                  <a:ea typeface="+mj-ea"/>
                </a:rPr>
                <a:t>观点二</a:t>
              </a:r>
            </a:p>
          </p:txBody>
        </p:sp>
      </p:grpSp>
      <p:sp>
        <p:nvSpPr>
          <p:cNvPr id="32" name="文本框 31">
            <a:extLst>
              <a:ext uri="{FF2B5EF4-FFF2-40B4-BE49-F238E27FC236}">
                <a16:creationId xmlns:a16="http://schemas.microsoft.com/office/drawing/2014/main" id="{5C25B631-F1F2-4F9A-BBA1-5F46C38CB262}"/>
              </a:ext>
            </a:extLst>
          </p:cNvPr>
          <p:cNvSpPr txBox="1"/>
          <p:nvPr/>
        </p:nvSpPr>
        <p:spPr>
          <a:xfrm>
            <a:off x="1536700" y="2202945"/>
            <a:ext cx="3022600" cy="2939844"/>
          </a:xfrm>
          <a:prstGeom prst="rect">
            <a:avLst/>
          </a:prstGeom>
          <a:noFill/>
        </p:spPr>
        <p:txBody>
          <a:bodyPr wrap="square" rtlCol="0">
            <a:spAutoFit/>
          </a:bodyPr>
          <a:lstStyle/>
          <a:p>
            <a:pPr algn="ctr">
              <a:lnSpc>
                <a:spcPct val="130000"/>
              </a:lnSpc>
            </a:pPr>
            <a:r>
              <a:rPr lang="zh-CN" altLang="en-US" dirty="0">
                <a:solidFill>
                  <a:schemeClr val="bg1"/>
                </a:solidFill>
              </a:rPr>
              <a:t>用于表现相反的两种观点</a:t>
            </a:r>
          </a:p>
          <a:p>
            <a:pPr algn="ctr">
              <a:lnSpc>
                <a:spcPct val="130000"/>
              </a:lnSpc>
            </a:pPr>
            <a:r>
              <a:rPr lang="zh-CN" altLang="en-US" dirty="0">
                <a:solidFill>
                  <a:schemeClr val="bg1"/>
                </a:solidFill>
              </a:rPr>
              <a:t>用于表现相反的两种观</a:t>
            </a:r>
          </a:p>
          <a:p>
            <a:pPr algn="ctr">
              <a:lnSpc>
                <a:spcPct val="130000"/>
              </a:lnSpc>
            </a:pPr>
            <a:r>
              <a:rPr lang="zh-CN" altLang="en-US" dirty="0">
                <a:solidFill>
                  <a:schemeClr val="bg1"/>
                </a:solidFill>
              </a:rPr>
              <a:t>用于表现相反的两种</a:t>
            </a:r>
          </a:p>
          <a:p>
            <a:pPr algn="ctr">
              <a:lnSpc>
                <a:spcPct val="130000"/>
              </a:lnSpc>
            </a:pPr>
            <a:r>
              <a:rPr lang="zh-CN" altLang="en-US" dirty="0">
                <a:solidFill>
                  <a:schemeClr val="bg1"/>
                </a:solidFill>
              </a:rPr>
              <a:t>用于表现相反的两</a:t>
            </a:r>
          </a:p>
          <a:p>
            <a:pPr algn="ctr">
              <a:lnSpc>
                <a:spcPct val="130000"/>
              </a:lnSpc>
            </a:pPr>
            <a:r>
              <a:rPr lang="zh-CN" altLang="en-US" dirty="0">
                <a:solidFill>
                  <a:schemeClr val="bg1"/>
                </a:solidFill>
              </a:rPr>
              <a:t>用于表现相反的</a:t>
            </a:r>
          </a:p>
          <a:p>
            <a:pPr algn="ctr">
              <a:lnSpc>
                <a:spcPct val="130000"/>
              </a:lnSpc>
            </a:pPr>
            <a:r>
              <a:rPr lang="zh-CN" altLang="en-US" dirty="0">
                <a:solidFill>
                  <a:schemeClr val="bg1"/>
                </a:solidFill>
              </a:rPr>
              <a:t>用于表现相反</a:t>
            </a:r>
          </a:p>
          <a:p>
            <a:pPr algn="ctr">
              <a:lnSpc>
                <a:spcPct val="130000"/>
              </a:lnSpc>
            </a:pPr>
            <a:r>
              <a:rPr lang="zh-CN" altLang="en-US" dirty="0">
                <a:solidFill>
                  <a:schemeClr val="bg1"/>
                </a:solidFill>
              </a:rPr>
              <a:t>用于表现相</a:t>
            </a:r>
          </a:p>
          <a:p>
            <a:pPr algn="ctr">
              <a:lnSpc>
                <a:spcPct val="130000"/>
              </a:lnSpc>
            </a:pPr>
            <a:r>
              <a:rPr lang="zh-CN" altLang="en-US" dirty="0">
                <a:solidFill>
                  <a:schemeClr val="bg1"/>
                </a:solidFill>
              </a:rPr>
              <a:t>用于表现</a:t>
            </a:r>
          </a:p>
        </p:txBody>
      </p:sp>
      <p:sp>
        <p:nvSpPr>
          <p:cNvPr id="33" name="文本框 32">
            <a:extLst>
              <a:ext uri="{FF2B5EF4-FFF2-40B4-BE49-F238E27FC236}">
                <a16:creationId xmlns:a16="http://schemas.microsoft.com/office/drawing/2014/main" id="{36C520B4-D66F-40FC-AD64-DF4141136D05}"/>
              </a:ext>
            </a:extLst>
          </p:cNvPr>
          <p:cNvSpPr txBox="1"/>
          <p:nvPr/>
        </p:nvSpPr>
        <p:spPr>
          <a:xfrm>
            <a:off x="7632700" y="2202945"/>
            <a:ext cx="3022600" cy="3299942"/>
          </a:xfrm>
          <a:prstGeom prst="rect">
            <a:avLst/>
          </a:prstGeom>
          <a:noFill/>
        </p:spPr>
        <p:txBody>
          <a:bodyPr wrap="square" rtlCol="0">
            <a:spAutoFit/>
          </a:bodyPr>
          <a:lstStyle/>
          <a:p>
            <a:pPr algn="ctr">
              <a:lnSpc>
                <a:spcPct val="130000"/>
              </a:lnSpc>
            </a:pPr>
            <a:r>
              <a:rPr lang="zh-CN" altLang="en-US" dirty="0">
                <a:solidFill>
                  <a:schemeClr val="tx1">
                    <a:lumMod val="85000"/>
                    <a:lumOff val="15000"/>
                  </a:schemeClr>
                </a:solidFill>
              </a:rPr>
              <a:t>用于表现相反的两种观点</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用于表现相反的两种观</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用于表现相反的两种</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用于表现相反的两</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用于表现相反的</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用于表现相反</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用于表现相</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用于表现</a:t>
            </a:r>
          </a:p>
          <a:p>
            <a:pPr algn="ctr">
              <a:lnSpc>
                <a:spcPct val="130000"/>
              </a:lnSpc>
            </a:pPr>
            <a:endParaRPr lang="zh-CN" altLang="en-US" b="1" dirty="0">
              <a:solidFill>
                <a:schemeClr val="tx1">
                  <a:lumMod val="85000"/>
                  <a:lumOff val="15000"/>
                </a:schemeClr>
              </a:solidFill>
            </a:endParaRPr>
          </a:p>
        </p:txBody>
      </p:sp>
    </p:spTree>
    <p:extLst>
      <p:ext uri="{BB962C8B-B14F-4D97-AF65-F5344CB8AC3E}">
        <p14:creationId xmlns:p14="http://schemas.microsoft.com/office/powerpoint/2010/main" val="326998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FF1A09-4D2D-4039-B81D-2AAF2FA5867E}"/>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120044A-7A47-4057-8D39-13531586ACAA}"/>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在这里输入你的标题</a:t>
            </a:r>
          </a:p>
        </p:txBody>
      </p:sp>
      <p:sp>
        <p:nvSpPr>
          <p:cNvPr id="8" name="任意多边形: 形状 7">
            <a:extLst>
              <a:ext uri="{FF2B5EF4-FFF2-40B4-BE49-F238E27FC236}">
                <a16:creationId xmlns:a16="http://schemas.microsoft.com/office/drawing/2014/main" id="{CA231409-08AF-4C31-A005-952B527091F0}"/>
              </a:ext>
            </a:extLst>
          </p:cNvPr>
          <p:cNvSpPr/>
          <p:nvPr/>
        </p:nvSpPr>
        <p:spPr>
          <a:xfrm>
            <a:off x="-1319161" y="4536169"/>
            <a:ext cx="14741114" cy="2596539"/>
          </a:xfrm>
          <a:custGeom>
            <a:avLst/>
            <a:gdLst>
              <a:gd name="connsiteX0" fmla="*/ 701644 w 14741114"/>
              <a:gd name="connsiteY0" fmla="*/ 1888382 h 2596539"/>
              <a:gd name="connsiteX1" fmla="*/ 832273 w 14741114"/>
              <a:gd name="connsiteY1" fmla="*/ 1745878 h 2596539"/>
              <a:gd name="connsiteX2" fmla="*/ 3361717 w 14741114"/>
              <a:gd name="connsiteY2" fmla="*/ 463343 h 2596539"/>
              <a:gd name="connsiteX3" fmla="*/ 5048013 w 14741114"/>
              <a:gd name="connsiteY3" fmla="*/ 1389618 h 2596539"/>
              <a:gd name="connsiteX4" fmla="*/ 6389925 w 14741114"/>
              <a:gd name="connsiteY4" fmla="*/ 1555873 h 2596539"/>
              <a:gd name="connsiteX5" fmla="*/ 9002496 w 14741114"/>
              <a:gd name="connsiteY5" fmla="*/ 205 h 2596539"/>
              <a:gd name="connsiteX6" fmla="*/ 10581914 w 14741114"/>
              <a:gd name="connsiteY6" fmla="*/ 1437119 h 2596539"/>
              <a:gd name="connsiteX7" fmla="*/ 13740751 w 14741114"/>
              <a:gd name="connsiteY7" fmla="*/ 261462 h 2596539"/>
              <a:gd name="connsiteX8" fmla="*/ 13645748 w 14741114"/>
              <a:gd name="connsiteY8" fmla="*/ 2410896 h 2596539"/>
              <a:gd name="connsiteX9" fmla="*/ 1046029 w 14741114"/>
              <a:gd name="connsiteY9" fmla="*/ 2422771 h 2596539"/>
              <a:gd name="connsiteX10" fmla="*/ 701644 w 14741114"/>
              <a:gd name="connsiteY10" fmla="*/ 1888382 h 259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41114" h="2596539">
                <a:moveTo>
                  <a:pt x="701644" y="1888382"/>
                </a:moveTo>
                <a:cubicBezTo>
                  <a:pt x="666018" y="1775567"/>
                  <a:pt x="388928" y="1983384"/>
                  <a:pt x="832273" y="1745878"/>
                </a:cubicBezTo>
                <a:cubicBezTo>
                  <a:pt x="1275618" y="1508372"/>
                  <a:pt x="2659094" y="522720"/>
                  <a:pt x="3361717" y="463343"/>
                </a:cubicBezTo>
                <a:cubicBezTo>
                  <a:pt x="4064340" y="403966"/>
                  <a:pt x="4543312" y="1207530"/>
                  <a:pt x="5048013" y="1389618"/>
                </a:cubicBezTo>
                <a:cubicBezTo>
                  <a:pt x="5552714" y="1571706"/>
                  <a:pt x="5730845" y="1787442"/>
                  <a:pt x="6389925" y="1555873"/>
                </a:cubicBezTo>
                <a:cubicBezTo>
                  <a:pt x="7049006" y="1324304"/>
                  <a:pt x="8303831" y="19997"/>
                  <a:pt x="9002496" y="205"/>
                </a:cubicBezTo>
                <a:cubicBezTo>
                  <a:pt x="9701161" y="-19587"/>
                  <a:pt x="9792205" y="1393576"/>
                  <a:pt x="10581914" y="1437119"/>
                </a:cubicBezTo>
                <a:cubicBezTo>
                  <a:pt x="11371623" y="1480662"/>
                  <a:pt x="13230112" y="99166"/>
                  <a:pt x="13740751" y="261462"/>
                </a:cubicBezTo>
                <a:cubicBezTo>
                  <a:pt x="14251390" y="423758"/>
                  <a:pt x="15761535" y="2050678"/>
                  <a:pt x="13645748" y="2410896"/>
                </a:cubicBezTo>
                <a:cubicBezTo>
                  <a:pt x="11529961" y="2771114"/>
                  <a:pt x="3199421" y="2511836"/>
                  <a:pt x="1046029" y="2422771"/>
                </a:cubicBezTo>
                <a:cubicBezTo>
                  <a:pt x="-1107363" y="2333706"/>
                  <a:pt x="737270" y="2001197"/>
                  <a:pt x="701644" y="1888382"/>
                </a:cubicBezTo>
                <a:close/>
              </a:path>
            </a:pathLst>
          </a:custGeom>
          <a:blipFill dpi="0" rotWithShape="1">
            <a:blip r:embed="rId3"/>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15E04E58-12E0-4DFA-BC2F-8EB5D1BB7AC4}"/>
              </a:ext>
            </a:extLst>
          </p:cNvPr>
          <p:cNvCxnSpPr>
            <a:cxnSpLocks/>
          </p:cNvCxnSpPr>
          <p:nvPr/>
        </p:nvCxnSpPr>
        <p:spPr>
          <a:xfrm flipV="1">
            <a:off x="2113005" y="2965622"/>
            <a:ext cx="0" cy="1742302"/>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3C4881D-DC12-4EFE-8F0E-9C4E9AEB8959}"/>
              </a:ext>
            </a:extLst>
          </p:cNvPr>
          <p:cNvCxnSpPr>
            <a:cxnSpLocks/>
          </p:cNvCxnSpPr>
          <p:nvPr/>
        </p:nvCxnSpPr>
        <p:spPr>
          <a:xfrm flipV="1">
            <a:off x="4659020" y="4361935"/>
            <a:ext cx="0" cy="1453159"/>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422EB67-0552-4595-B62E-15459249DC1D}"/>
              </a:ext>
            </a:extLst>
          </p:cNvPr>
          <p:cNvCxnSpPr>
            <a:cxnSpLocks/>
          </p:cNvCxnSpPr>
          <p:nvPr/>
        </p:nvCxnSpPr>
        <p:spPr>
          <a:xfrm flipV="1">
            <a:off x="7699305" y="2965622"/>
            <a:ext cx="0" cy="1300208"/>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CF86F95-1ACB-4314-86E3-BB21290554ED}"/>
              </a:ext>
            </a:extLst>
          </p:cNvPr>
          <p:cNvCxnSpPr>
            <a:cxnSpLocks/>
          </p:cNvCxnSpPr>
          <p:nvPr/>
        </p:nvCxnSpPr>
        <p:spPr>
          <a:xfrm flipV="1">
            <a:off x="9751050" y="4361935"/>
            <a:ext cx="0" cy="1263137"/>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FC3380A-0A0C-41EE-97F9-4ADD31264800}"/>
              </a:ext>
            </a:extLst>
          </p:cNvPr>
          <p:cNvSpPr txBox="1"/>
          <p:nvPr/>
        </p:nvSpPr>
        <p:spPr>
          <a:xfrm>
            <a:off x="1012925" y="1529517"/>
            <a:ext cx="2200159"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输入你的标题</a:t>
            </a:r>
          </a:p>
        </p:txBody>
      </p:sp>
      <p:sp>
        <p:nvSpPr>
          <p:cNvPr id="22" name="文本框 21">
            <a:extLst>
              <a:ext uri="{FF2B5EF4-FFF2-40B4-BE49-F238E27FC236}">
                <a16:creationId xmlns:a16="http://schemas.microsoft.com/office/drawing/2014/main" id="{76064DFB-C06F-4056-8A01-0F4C38D21FB6}"/>
              </a:ext>
            </a:extLst>
          </p:cNvPr>
          <p:cNvSpPr txBox="1"/>
          <p:nvPr/>
        </p:nvSpPr>
        <p:spPr>
          <a:xfrm>
            <a:off x="868808" y="2051928"/>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23" name="文本框 22">
            <a:extLst>
              <a:ext uri="{FF2B5EF4-FFF2-40B4-BE49-F238E27FC236}">
                <a16:creationId xmlns:a16="http://schemas.microsoft.com/office/drawing/2014/main" id="{03340A57-74FE-4030-87BE-142A0F2E3F7D}"/>
              </a:ext>
            </a:extLst>
          </p:cNvPr>
          <p:cNvSpPr txBox="1"/>
          <p:nvPr/>
        </p:nvSpPr>
        <p:spPr>
          <a:xfrm>
            <a:off x="6634642" y="1529517"/>
            <a:ext cx="2200159"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输入你的标题</a:t>
            </a:r>
          </a:p>
        </p:txBody>
      </p:sp>
      <p:sp>
        <p:nvSpPr>
          <p:cNvPr id="24" name="文本框 23">
            <a:extLst>
              <a:ext uri="{FF2B5EF4-FFF2-40B4-BE49-F238E27FC236}">
                <a16:creationId xmlns:a16="http://schemas.microsoft.com/office/drawing/2014/main" id="{C82EE2E6-20B8-401E-B1C4-518FBA5D2048}"/>
              </a:ext>
            </a:extLst>
          </p:cNvPr>
          <p:cNvSpPr txBox="1"/>
          <p:nvPr/>
        </p:nvSpPr>
        <p:spPr>
          <a:xfrm>
            <a:off x="6490525" y="2051928"/>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25" name="文本框 24">
            <a:extLst>
              <a:ext uri="{FF2B5EF4-FFF2-40B4-BE49-F238E27FC236}">
                <a16:creationId xmlns:a16="http://schemas.microsoft.com/office/drawing/2014/main" id="{AA90370F-8F56-4053-93A9-707176DCF485}"/>
              </a:ext>
            </a:extLst>
          </p:cNvPr>
          <p:cNvSpPr txBox="1"/>
          <p:nvPr/>
        </p:nvSpPr>
        <p:spPr>
          <a:xfrm>
            <a:off x="3587751" y="2914434"/>
            <a:ext cx="2200159"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输入你的标题</a:t>
            </a:r>
          </a:p>
        </p:txBody>
      </p:sp>
      <p:sp>
        <p:nvSpPr>
          <p:cNvPr id="26" name="文本框 25">
            <a:extLst>
              <a:ext uri="{FF2B5EF4-FFF2-40B4-BE49-F238E27FC236}">
                <a16:creationId xmlns:a16="http://schemas.microsoft.com/office/drawing/2014/main" id="{F28F2D89-0BE5-4FEF-A253-EECF5EFA3355}"/>
              </a:ext>
            </a:extLst>
          </p:cNvPr>
          <p:cNvSpPr txBox="1"/>
          <p:nvPr/>
        </p:nvSpPr>
        <p:spPr>
          <a:xfrm>
            <a:off x="3443634" y="3436845"/>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27" name="文本框 26">
            <a:extLst>
              <a:ext uri="{FF2B5EF4-FFF2-40B4-BE49-F238E27FC236}">
                <a16:creationId xmlns:a16="http://schemas.microsoft.com/office/drawing/2014/main" id="{054E621E-419E-4CB3-BE36-76AC45F016E2}"/>
              </a:ext>
            </a:extLst>
          </p:cNvPr>
          <p:cNvSpPr txBox="1"/>
          <p:nvPr/>
        </p:nvSpPr>
        <p:spPr>
          <a:xfrm>
            <a:off x="8650970" y="2914434"/>
            <a:ext cx="2200159"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输入你的标题</a:t>
            </a:r>
          </a:p>
        </p:txBody>
      </p:sp>
      <p:sp>
        <p:nvSpPr>
          <p:cNvPr id="28" name="文本框 27">
            <a:extLst>
              <a:ext uri="{FF2B5EF4-FFF2-40B4-BE49-F238E27FC236}">
                <a16:creationId xmlns:a16="http://schemas.microsoft.com/office/drawing/2014/main" id="{89AE0814-AAD2-4903-B7E5-8A5D609ADC9A}"/>
              </a:ext>
            </a:extLst>
          </p:cNvPr>
          <p:cNvSpPr txBox="1"/>
          <p:nvPr/>
        </p:nvSpPr>
        <p:spPr>
          <a:xfrm>
            <a:off x="8506853" y="3436845"/>
            <a:ext cx="2488393" cy="702949"/>
          </a:xfrm>
          <a:prstGeom prst="rect">
            <a:avLst/>
          </a:prstGeom>
          <a:noFill/>
        </p:spPr>
        <p:txBody>
          <a:bodyPr wrap="square" rtlCol="0">
            <a:spAutoFit/>
          </a:bodyPr>
          <a:lstStyle/>
          <a:p>
            <a:pPr algn="ctr">
              <a:lnSpc>
                <a:spcPct val="130000"/>
              </a:lnSpc>
            </a:pPr>
            <a:r>
              <a:rPr lang="zh-CN" altLang="en-US" sz="1600" dirty="0">
                <a:solidFill>
                  <a:schemeClr val="tx1">
                    <a:lumMod val="85000"/>
                    <a:lumOff val="15000"/>
                  </a:schemeClr>
                </a:solidFill>
              </a:rPr>
              <a:t>这里输入你的具体内容</a:t>
            </a:r>
            <a:endParaRPr lang="en-US" altLang="zh-CN" sz="1600" dirty="0">
              <a:solidFill>
                <a:schemeClr val="tx1">
                  <a:lumMod val="85000"/>
                  <a:lumOff val="15000"/>
                </a:schemeClr>
              </a:solidFill>
            </a:endParaRPr>
          </a:p>
          <a:p>
            <a:pPr algn="ctr">
              <a:lnSpc>
                <a:spcPct val="130000"/>
              </a:lnSpc>
            </a:pPr>
            <a:r>
              <a:rPr lang="zh-CN" altLang="en-US" sz="1600" dirty="0">
                <a:solidFill>
                  <a:schemeClr val="tx1">
                    <a:lumMod val="85000"/>
                    <a:lumOff val="15000"/>
                  </a:schemeClr>
                </a:solidFill>
              </a:rPr>
              <a:t>这里输入你的具体内容</a:t>
            </a:r>
          </a:p>
        </p:txBody>
      </p:sp>
      <p:sp>
        <p:nvSpPr>
          <p:cNvPr id="18" name="文本框 17">
            <a:extLst>
              <a:ext uri="{FF2B5EF4-FFF2-40B4-BE49-F238E27FC236}">
                <a16:creationId xmlns:a16="http://schemas.microsoft.com/office/drawing/2014/main" id="{E7380E55-0BCE-44EB-BDE0-E786C5B2186A}"/>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3928245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FA60CA-8729-4F3B-9959-4EB02F5641FD}"/>
              </a:ext>
            </a:extLst>
          </p:cNvPr>
          <p:cNvPicPr>
            <a:picLocks noChangeAspect="1"/>
          </p:cNvPicPr>
          <p:nvPr/>
        </p:nvPicPr>
        <p:blipFill>
          <a:blip r:embed="rId3"/>
          <a:stretch>
            <a:fillRect/>
          </a:stretch>
        </p:blipFill>
        <p:spPr>
          <a:xfrm>
            <a:off x="4242873" y="285009"/>
            <a:ext cx="3206774" cy="5645385"/>
          </a:xfrm>
          <a:prstGeom prst="rect">
            <a:avLst/>
          </a:prstGeom>
        </p:spPr>
      </p:pic>
      <p:sp>
        <p:nvSpPr>
          <p:cNvPr id="3" name="任意多边形: 形状 2">
            <a:extLst>
              <a:ext uri="{FF2B5EF4-FFF2-40B4-BE49-F238E27FC236}">
                <a16:creationId xmlns:a16="http://schemas.microsoft.com/office/drawing/2014/main" id="{2DF79D40-C49D-4955-8E4C-3E5F279FA560}"/>
              </a:ext>
            </a:extLst>
          </p:cNvPr>
          <p:cNvSpPr/>
          <p:nvPr/>
        </p:nvSpPr>
        <p:spPr>
          <a:xfrm>
            <a:off x="2279732" y="3781293"/>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CD48AB2C-6525-4634-AD6F-A63C22AE4FB9}"/>
              </a:ext>
            </a:extLst>
          </p:cNvPr>
          <p:cNvSpPr/>
          <p:nvPr/>
        </p:nvSpPr>
        <p:spPr>
          <a:xfrm>
            <a:off x="2482932" y="2151744"/>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a:extLst>
              <a:ext uri="{FF2B5EF4-FFF2-40B4-BE49-F238E27FC236}">
                <a16:creationId xmlns:a16="http://schemas.microsoft.com/office/drawing/2014/main" id="{6BF97C0A-A6C2-4868-9FB0-46E57CC5289E}"/>
              </a:ext>
            </a:extLst>
          </p:cNvPr>
          <p:cNvSpPr/>
          <p:nvPr/>
        </p:nvSpPr>
        <p:spPr>
          <a:xfrm flipH="1">
            <a:off x="6927932" y="4390406"/>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31756CA-E384-4ABC-9F6E-30FB174CE211}"/>
              </a:ext>
            </a:extLst>
          </p:cNvPr>
          <p:cNvSpPr/>
          <p:nvPr/>
        </p:nvSpPr>
        <p:spPr>
          <a:xfrm flipH="1">
            <a:off x="6539165" y="2740057"/>
            <a:ext cx="2850078" cy="368136"/>
          </a:xfrm>
          <a:custGeom>
            <a:avLst/>
            <a:gdLst>
              <a:gd name="connsiteX0" fmla="*/ 2850078 w 2850078"/>
              <a:gd name="connsiteY0" fmla="*/ 368136 h 368136"/>
              <a:gd name="connsiteX1" fmla="*/ 2671949 w 2850078"/>
              <a:gd name="connsiteY1" fmla="*/ 0 h 368136"/>
              <a:gd name="connsiteX2" fmla="*/ 0 w 2850078"/>
              <a:gd name="connsiteY2" fmla="*/ 0 h 368136"/>
            </a:gdLst>
            <a:ahLst/>
            <a:cxnLst>
              <a:cxn ang="0">
                <a:pos x="connsiteX0" y="connsiteY0"/>
              </a:cxn>
              <a:cxn ang="0">
                <a:pos x="connsiteX1" y="connsiteY1"/>
              </a:cxn>
              <a:cxn ang="0">
                <a:pos x="connsiteX2" y="connsiteY2"/>
              </a:cxn>
            </a:cxnLst>
            <a:rect l="l" t="t" r="r" b="b"/>
            <a:pathLst>
              <a:path w="2850078" h="368136">
                <a:moveTo>
                  <a:pt x="2850078" y="368136"/>
                </a:moveTo>
                <a:lnTo>
                  <a:pt x="2671949" y="0"/>
                </a:lnTo>
                <a:lnTo>
                  <a:pt x="0" y="0"/>
                </a:lnTo>
              </a:path>
            </a:pathLst>
          </a:custGeom>
          <a:noFill/>
          <a:ln>
            <a:solidFill>
              <a:schemeClr val="accent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3D95C19-A23D-47D0-92CA-99DAC3BDDBAF}"/>
              </a:ext>
            </a:extLst>
          </p:cNvPr>
          <p:cNvSpPr txBox="1"/>
          <p:nvPr/>
        </p:nvSpPr>
        <p:spPr>
          <a:xfrm>
            <a:off x="7718961" y="3781293"/>
            <a:ext cx="1911927"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第四层标题</a:t>
            </a:r>
          </a:p>
        </p:txBody>
      </p:sp>
      <p:sp>
        <p:nvSpPr>
          <p:cNvPr id="9" name="文本框 8">
            <a:extLst>
              <a:ext uri="{FF2B5EF4-FFF2-40B4-BE49-F238E27FC236}">
                <a16:creationId xmlns:a16="http://schemas.microsoft.com/office/drawing/2014/main" id="{9208B148-E3F0-4BBF-BAB9-2CE6757E6437}"/>
              </a:ext>
            </a:extLst>
          </p:cNvPr>
          <p:cNvSpPr txBox="1"/>
          <p:nvPr/>
        </p:nvSpPr>
        <p:spPr>
          <a:xfrm>
            <a:off x="2748807" y="3164953"/>
            <a:ext cx="1911927"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第三层标题</a:t>
            </a:r>
          </a:p>
        </p:txBody>
      </p:sp>
      <p:sp>
        <p:nvSpPr>
          <p:cNvPr id="10" name="文本框 9">
            <a:extLst>
              <a:ext uri="{FF2B5EF4-FFF2-40B4-BE49-F238E27FC236}">
                <a16:creationId xmlns:a16="http://schemas.microsoft.com/office/drawing/2014/main" id="{E9EEF49B-E798-45BE-B87C-DFF48F1765C9}"/>
              </a:ext>
            </a:extLst>
          </p:cNvPr>
          <p:cNvSpPr txBox="1"/>
          <p:nvPr/>
        </p:nvSpPr>
        <p:spPr>
          <a:xfrm>
            <a:off x="7397007" y="2130791"/>
            <a:ext cx="1911927"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第二层标题</a:t>
            </a:r>
          </a:p>
        </p:txBody>
      </p:sp>
      <p:sp>
        <p:nvSpPr>
          <p:cNvPr id="11" name="文本框 10">
            <a:extLst>
              <a:ext uri="{FF2B5EF4-FFF2-40B4-BE49-F238E27FC236}">
                <a16:creationId xmlns:a16="http://schemas.microsoft.com/office/drawing/2014/main" id="{3731E8CD-1EBE-45C4-9F4D-71EB1A6F78D1}"/>
              </a:ext>
            </a:extLst>
          </p:cNvPr>
          <p:cNvSpPr txBox="1"/>
          <p:nvPr/>
        </p:nvSpPr>
        <p:spPr>
          <a:xfrm>
            <a:off x="2748807" y="1535404"/>
            <a:ext cx="1911927" cy="541751"/>
          </a:xfrm>
          <a:prstGeom prst="rect">
            <a:avLst/>
          </a:prstGeom>
          <a:noFill/>
        </p:spPr>
        <p:txBody>
          <a:bodyPr wrap="square" rtlCol="0">
            <a:spAutoFit/>
          </a:bodyPr>
          <a:lstStyle/>
          <a:p>
            <a:pPr algn="ctr">
              <a:lnSpc>
                <a:spcPct val="130000"/>
              </a:lnSpc>
            </a:pPr>
            <a:r>
              <a:rPr lang="zh-CN" altLang="en-US" sz="2400" dirty="0">
                <a:solidFill>
                  <a:schemeClr val="accent1"/>
                </a:solidFill>
                <a:latin typeface="+mj-ea"/>
                <a:ea typeface="+mj-ea"/>
              </a:rPr>
              <a:t>第一层标题</a:t>
            </a:r>
          </a:p>
        </p:txBody>
      </p:sp>
      <p:sp>
        <p:nvSpPr>
          <p:cNvPr id="12" name="文本框 11">
            <a:extLst>
              <a:ext uri="{FF2B5EF4-FFF2-40B4-BE49-F238E27FC236}">
                <a16:creationId xmlns:a16="http://schemas.microsoft.com/office/drawing/2014/main" id="{71040913-02C3-43CC-A11B-4B5A83C1E17B}"/>
              </a:ext>
            </a:extLst>
          </p:cNvPr>
          <p:cNvSpPr txBox="1"/>
          <p:nvPr/>
        </p:nvSpPr>
        <p:spPr>
          <a:xfrm>
            <a:off x="7718961" y="4476650"/>
            <a:ext cx="3676410" cy="382862"/>
          </a:xfrm>
          <a:prstGeom prst="rect">
            <a:avLst/>
          </a:prstGeom>
          <a:noFill/>
        </p:spPr>
        <p:txBody>
          <a:bodyPr wrap="square" rtlCol="0">
            <a:spAutoFit/>
          </a:bodyPr>
          <a:lstStyle>
            <a:defPPr>
              <a:defRPr lang="zh-CN"/>
            </a:defPPr>
            <a:lvl1pPr>
              <a:lnSpc>
                <a:spcPct val="130000"/>
              </a:lnSpc>
              <a:defRPr>
                <a:solidFill>
                  <a:schemeClr val="tx1">
                    <a:lumMod val="85000"/>
                    <a:lumOff val="15000"/>
                  </a:schemeClr>
                </a:solidFill>
              </a:defRPr>
            </a:lvl1pPr>
          </a:lstStyle>
          <a:p>
            <a:r>
              <a:rPr lang="zh-CN" altLang="en-US" sz="1600" dirty="0"/>
              <a:t>这里输入你的具体内容</a:t>
            </a:r>
          </a:p>
        </p:txBody>
      </p:sp>
      <p:sp>
        <p:nvSpPr>
          <p:cNvPr id="13" name="文本框 12">
            <a:extLst>
              <a:ext uri="{FF2B5EF4-FFF2-40B4-BE49-F238E27FC236}">
                <a16:creationId xmlns:a16="http://schemas.microsoft.com/office/drawing/2014/main" id="{EF6E03F9-A74D-43BB-B7FA-87776C1C4016}"/>
              </a:ext>
            </a:extLst>
          </p:cNvPr>
          <p:cNvSpPr txBox="1"/>
          <p:nvPr/>
        </p:nvSpPr>
        <p:spPr>
          <a:xfrm>
            <a:off x="7397007" y="2826148"/>
            <a:ext cx="3676410" cy="382862"/>
          </a:xfrm>
          <a:prstGeom prst="rect">
            <a:avLst/>
          </a:prstGeom>
          <a:noFill/>
        </p:spPr>
        <p:txBody>
          <a:bodyPr wrap="square" rtlCol="0">
            <a:spAutoFit/>
          </a:bodyPr>
          <a:lstStyle/>
          <a:p>
            <a:pPr algn="l">
              <a:lnSpc>
                <a:spcPct val="130000"/>
              </a:lnSpc>
            </a:pPr>
            <a:r>
              <a:rPr lang="zh-CN" altLang="en-US" sz="1600" dirty="0">
                <a:solidFill>
                  <a:schemeClr val="tx1">
                    <a:lumMod val="85000"/>
                    <a:lumOff val="15000"/>
                  </a:schemeClr>
                </a:solidFill>
              </a:rPr>
              <a:t>这里输入你的具体内容</a:t>
            </a:r>
          </a:p>
        </p:txBody>
      </p:sp>
      <p:sp>
        <p:nvSpPr>
          <p:cNvPr id="14" name="文本框 13">
            <a:extLst>
              <a:ext uri="{FF2B5EF4-FFF2-40B4-BE49-F238E27FC236}">
                <a16:creationId xmlns:a16="http://schemas.microsoft.com/office/drawing/2014/main" id="{FDEC4E0D-ABDF-49CC-9399-99F1906290A1}"/>
              </a:ext>
            </a:extLst>
          </p:cNvPr>
          <p:cNvSpPr txBox="1"/>
          <p:nvPr/>
        </p:nvSpPr>
        <p:spPr>
          <a:xfrm>
            <a:off x="984324" y="3865332"/>
            <a:ext cx="3676410" cy="382862"/>
          </a:xfrm>
          <a:prstGeom prst="rect">
            <a:avLst/>
          </a:prstGeom>
          <a:noFill/>
        </p:spPr>
        <p:txBody>
          <a:bodyPr wrap="square" rtlCol="0">
            <a:spAutoFit/>
          </a:bodyPr>
          <a:lstStyle>
            <a:defPPr>
              <a:defRPr lang="zh-CN"/>
            </a:defPPr>
            <a:lvl1pPr>
              <a:lnSpc>
                <a:spcPct val="130000"/>
              </a:lnSpc>
              <a:defRPr>
                <a:solidFill>
                  <a:schemeClr val="tx1">
                    <a:lumMod val="85000"/>
                    <a:lumOff val="15000"/>
                  </a:schemeClr>
                </a:solidFill>
              </a:defRPr>
            </a:lvl1pPr>
          </a:lstStyle>
          <a:p>
            <a:pPr algn="r"/>
            <a:r>
              <a:rPr lang="zh-CN" altLang="en-US" sz="1600" dirty="0"/>
              <a:t>这里输入你的具体内容</a:t>
            </a:r>
          </a:p>
        </p:txBody>
      </p:sp>
      <p:sp>
        <p:nvSpPr>
          <p:cNvPr id="15" name="文本框 14">
            <a:extLst>
              <a:ext uri="{FF2B5EF4-FFF2-40B4-BE49-F238E27FC236}">
                <a16:creationId xmlns:a16="http://schemas.microsoft.com/office/drawing/2014/main" id="{6BECE59A-8D25-4E7C-B24C-3E55A485F837}"/>
              </a:ext>
            </a:extLst>
          </p:cNvPr>
          <p:cNvSpPr txBox="1"/>
          <p:nvPr/>
        </p:nvSpPr>
        <p:spPr>
          <a:xfrm>
            <a:off x="756871" y="2231575"/>
            <a:ext cx="3903863" cy="702949"/>
          </a:xfrm>
          <a:prstGeom prst="rect">
            <a:avLst/>
          </a:prstGeom>
          <a:noFill/>
        </p:spPr>
        <p:txBody>
          <a:bodyPr wrap="square" rtlCol="0">
            <a:spAutoFit/>
          </a:bodyPr>
          <a:lstStyle>
            <a:defPPr>
              <a:defRPr lang="zh-CN"/>
            </a:defPPr>
            <a:lvl1pPr>
              <a:lnSpc>
                <a:spcPct val="130000"/>
              </a:lnSpc>
              <a:defRPr>
                <a:solidFill>
                  <a:schemeClr val="tx1">
                    <a:lumMod val="85000"/>
                    <a:lumOff val="15000"/>
                  </a:schemeClr>
                </a:solidFill>
              </a:defRPr>
            </a:lvl1pPr>
          </a:lstStyle>
          <a:p>
            <a:pPr algn="r"/>
            <a:r>
              <a:rPr lang="zh-CN" altLang="en-US" sz="1600" dirty="0"/>
              <a:t>这里可以用来表现层层递进关系阐述</a:t>
            </a:r>
            <a:endParaRPr lang="en-US" altLang="zh-CN" sz="1600" dirty="0"/>
          </a:p>
          <a:p>
            <a:pPr algn="r"/>
            <a:r>
              <a:rPr lang="zh-CN" altLang="en-US" sz="1600" dirty="0"/>
              <a:t>从低到高，从塔底到塔尖</a:t>
            </a:r>
          </a:p>
        </p:txBody>
      </p:sp>
      <p:cxnSp>
        <p:nvCxnSpPr>
          <p:cNvPr id="16" name="直接连接符 15">
            <a:extLst>
              <a:ext uri="{FF2B5EF4-FFF2-40B4-BE49-F238E27FC236}">
                <a16:creationId xmlns:a16="http://schemas.microsoft.com/office/drawing/2014/main" id="{8FD79763-8E0B-4E8C-AB09-1D6E4137E417}"/>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CFB946D-95F5-4B0E-8BCD-37105D679B64}"/>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在这里输入你的标题</a:t>
            </a:r>
          </a:p>
        </p:txBody>
      </p:sp>
    </p:spTree>
    <p:extLst>
      <p:ext uri="{BB962C8B-B14F-4D97-AF65-F5344CB8AC3E}">
        <p14:creationId xmlns:p14="http://schemas.microsoft.com/office/powerpoint/2010/main" val="1371353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a:extLst>
              <a:ext uri="{FF2B5EF4-FFF2-40B4-BE49-F238E27FC236}">
                <a16:creationId xmlns:a16="http://schemas.microsoft.com/office/drawing/2014/main" id="{4737C8E4-F06F-4283-88CD-9E9250841FD6}"/>
              </a:ext>
            </a:extLst>
          </p:cNvPr>
          <p:cNvGrpSpPr/>
          <p:nvPr/>
        </p:nvGrpSpPr>
        <p:grpSpPr>
          <a:xfrm>
            <a:off x="-3185162" y="-57998"/>
            <a:ext cx="6929848" cy="6945090"/>
            <a:chOff x="1994564" y="454676"/>
            <a:chExt cx="4990436" cy="5001420"/>
          </a:xfrm>
        </p:grpSpPr>
        <p:sp>
          <p:nvSpPr>
            <p:cNvPr id="497" name="Freeform 422">
              <a:extLst>
                <a:ext uri="{FF2B5EF4-FFF2-40B4-BE49-F238E27FC236}">
                  <a16:creationId xmlns:a16="http://schemas.microsoft.com/office/drawing/2014/main" id="{B4C9A2DD-DA81-4B58-97D0-3C0889113858}"/>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8" name="Freeform 423">
              <a:extLst>
                <a:ext uri="{FF2B5EF4-FFF2-40B4-BE49-F238E27FC236}">
                  <a16:creationId xmlns:a16="http://schemas.microsoft.com/office/drawing/2014/main" id="{F9B83125-AFC9-46B9-A2DB-F579D2BDC2E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9" name="Freeform 424">
              <a:extLst>
                <a:ext uri="{FF2B5EF4-FFF2-40B4-BE49-F238E27FC236}">
                  <a16:creationId xmlns:a16="http://schemas.microsoft.com/office/drawing/2014/main" id="{C29CFB48-3784-40BB-8C86-DCEF4C137E19}"/>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25">
              <a:extLst>
                <a:ext uri="{FF2B5EF4-FFF2-40B4-BE49-F238E27FC236}">
                  <a16:creationId xmlns:a16="http://schemas.microsoft.com/office/drawing/2014/main" id="{CA77655E-608C-4CF5-A952-4F6491CE111C}"/>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26">
              <a:extLst>
                <a:ext uri="{FF2B5EF4-FFF2-40B4-BE49-F238E27FC236}">
                  <a16:creationId xmlns:a16="http://schemas.microsoft.com/office/drawing/2014/main" id="{D2083B03-9B9A-4095-89D3-0A416D20E0AB}"/>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27">
              <a:extLst>
                <a:ext uri="{FF2B5EF4-FFF2-40B4-BE49-F238E27FC236}">
                  <a16:creationId xmlns:a16="http://schemas.microsoft.com/office/drawing/2014/main" id="{34FFD188-44FC-4F53-BDBC-4882C4FCC78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28">
              <a:extLst>
                <a:ext uri="{FF2B5EF4-FFF2-40B4-BE49-F238E27FC236}">
                  <a16:creationId xmlns:a16="http://schemas.microsoft.com/office/drawing/2014/main" id="{3140F7D1-A456-4BDD-B1F8-AA522451C1E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429">
              <a:extLst>
                <a:ext uri="{FF2B5EF4-FFF2-40B4-BE49-F238E27FC236}">
                  <a16:creationId xmlns:a16="http://schemas.microsoft.com/office/drawing/2014/main" id="{0212515D-E67B-42BC-AFBC-12765B835FE3}"/>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430">
              <a:extLst>
                <a:ext uri="{FF2B5EF4-FFF2-40B4-BE49-F238E27FC236}">
                  <a16:creationId xmlns:a16="http://schemas.microsoft.com/office/drawing/2014/main" id="{984A9662-C51D-4941-B1C0-CFB9A3209D0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431">
              <a:extLst>
                <a:ext uri="{FF2B5EF4-FFF2-40B4-BE49-F238E27FC236}">
                  <a16:creationId xmlns:a16="http://schemas.microsoft.com/office/drawing/2014/main" id="{5C422AEF-1496-4BE6-8CD2-7B1B379F9FE4}"/>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32">
              <a:extLst>
                <a:ext uri="{FF2B5EF4-FFF2-40B4-BE49-F238E27FC236}">
                  <a16:creationId xmlns:a16="http://schemas.microsoft.com/office/drawing/2014/main" id="{DEBCEDA5-68CA-40AA-8E2B-14CBABE80339}"/>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433">
              <a:extLst>
                <a:ext uri="{FF2B5EF4-FFF2-40B4-BE49-F238E27FC236}">
                  <a16:creationId xmlns:a16="http://schemas.microsoft.com/office/drawing/2014/main" id="{EF74BD65-8C93-468B-AEB5-1266DA62CFB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434">
              <a:extLst>
                <a:ext uri="{FF2B5EF4-FFF2-40B4-BE49-F238E27FC236}">
                  <a16:creationId xmlns:a16="http://schemas.microsoft.com/office/drawing/2014/main" id="{F0381D51-BDD1-4409-AFEE-A0EA34C79DE8}"/>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435">
              <a:extLst>
                <a:ext uri="{FF2B5EF4-FFF2-40B4-BE49-F238E27FC236}">
                  <a16:creationId xmlns:a16="http://schemas.microsoft.com/office/drawing/2014/main" id="{8B057676-4F48-451C-8D0D-DF98E07AC1B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436">
              <a:extLst>
                <a:ext uri="{FF2B5EF4-FFF2-40B4-BE49-F238E27FC236}">
                  <a16:creationId xmlns:a16="http://schemas.microsoft.com/office/drawing/2014/main" id="{3F911BB5-0D94-4DEE-9051-621D8151578A}"/>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437">
              <a:extLst>
                <a:ext uri="{FF2B5EF4-FFF2-40B4-BE49-F238E27FC236}">
                  <a16:creationId xmlns:a16="http://schemas.microsoft.com/office/drawing/2014/main" id="{91AB3E55-9F55-4A10-BB15-EE5FB708C17D}"/>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438">
              <a:extLst>
                <a:ext uri="{FF2B5EF4-FFF2-40B4-BE49-F238E27FC236}">
                  <a16:creationId xmlns:a16="http://schemas.microsoft.com/office/drawing/2014/main" id="{0E033033-F680-4A21-91A9-43CB69680BAD}"/>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439">
              <a:extLst>
                <a:ext uri="{FF2B5EF4-FFF2-40B4-BE49-F238E27FC236}">
                  <a16:creationId xmlns:a16="http://schemas.microsoft.com/office/drawing/2014/main" id="{3A968771-8B30-4F61-8340-286A93556FD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40">
              <a:extLst>
                <a:ext uri="{FF2B5EF4-FFF2-40B4-BE49-F238E27FC236}">
                  <a16:creationId xmlns:a16="http://schemas.microsoft.com/office/drawing/2014/main" id="{937B1C4D-504F-4AEB-A8E2-6FA2D600161B}"/>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41">
              <a:extLst>
                <a:ext uri="{FF2B5EF4-FFF2-40B4-BE49-F238E27FC236}">
                  <a16:creationId xmlns:a16="http://schemas.microsoft.com/office/drawing/2014/main" id="{645EF43B-2201-43DD-9E6D-8E1DFDF82860}"/>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42">
              <a:extLst>
                <a:ext uri="{FF2B5EF4-FFF2-40B4-BE49-F238E27FC236}">
                  <a16:creationId xmlns:a16="http://schemas.microsoft.com/office/drawing/2014/main" id="{138DA093-2E00-4281-B531-C2340D17F85E}"/>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43">
              <a:extLst>
                <a:ext uri="{FF2B5EF4-FFF2-40B4-BE49-F238E27FC236}">
                  <a16:creationId xmlns:a16="http://schemas.microsoft.com/office/drawing/2014/main" id="{FFECC0E7-63D6-49DE-90D6-3090BA11722A}"/>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4">
              <a:extLst>
                <a:ext uri="{FF2B5EF4-FFF2-40B4-BE49-F238E27FC236}">
                  <a16:creationId xmlns:a16="http://schemas.microsoft.com/office/drawing/2014/main" id="{7F49E16F-3893-40DE-8DC3-51738364C736}"/>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445">
              <a:extLst>
                <a:ext uri="{FF2B5EF4-FFF2-40B4-BE49-F238E27FC236}">
                  <a16:creationId xmlns:a16="http://schemas.microsoft.com/office/drawing/2014/main" id="{B4BAE49A-2EB8-41CD-8D82-2765AC0D8F1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46">
              <a:extLst>
                <a:ext uri="{FF2B5EF4-FFF2-40B4-BE49-F238E27FC236}">
                  <a16:creationId xmlns:a16="http://schemas.microsoft.com/office/drawing/2014/main" id="{EA3FBB9C-3CC7-4237-84FF-37883BE96EA0}"/>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47">
              <a:extLst>
                <a:ext uri="{FF2B5EF4-FFF2-40B4-BE49-F238E27FC236}">
                  <a16:creationId xmlns:a16="http://schemas.microsoft.com/office/drawing/2014/main" id="{3D3FB822-1DD1-472F-BA39-6C875E152D0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48">
              <a:extLst>
                <a:ext uri="{FF2B5EF4-FFF2-40B4-BE49-F238E27FC236}">
                  <a16:creationId xmlns:a16="http://schemas.microsoft.com/office/drawing/2014/main" id="{F9180E8B-2129-40AE-9E7D-6796DA117918}"/>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49">
              <a:extLst>
                <a:ext uri="{FF2B5EF4-FFF2-40B4-BE49-F238E27FC236}">
                  <a16:creationId xmlns:a16="http://schemas.microsoft.com/office/drawing/2014/main" id="{8D28522E-9139-4C0F-9458-3B6C8AED08E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50">
              <a:extLst>
                <a:ext uri="{FF2B5EF4-FFF2-40B4-BE49-F238E27FC236}">
                  <a16:creationId xmlns:a16="http://schemas.microsoft.com/office/drawing/2014/main" id="{A6956F94-BB47-4D91-8B25-120B4BB0B22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51">
              <a:extLst>
                <a:ext uri="{FF2B5EF4-FFF2-40B4-BE49-F238E27FC236}">
                  <a16:creationId xmlns:a16="http://schemas.microsoft.com/office/drawing/2014/main" id="{0931AE9B-6625-4F83-AE53-DC0B11B6C57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2">
              <a:extLst>
                <a:ext uri="{FF2B5EF4-FFF2-40B4-BE49-F238E27FC236}">
                  <a16:creationId xmlns:a16="http://schemas.microsoft.com/office/drawing/2014/main" id="{ED550A8F-FFDA-4636-8A1F-9998EB29EAA1}"/>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椭圆 527">
              <a:extLst>
                <a:ext uri="{FF2B5EF4-FFF2-40B4-BE49-F238E27FC236}">
                  <a16:creationId xmlns:a16="http://schemas.microsoft.com/office/drawing/2014/main" id="{DDF6580C-4512-4671-ADDB-937D401E0412}"/>
                </a:ext>
              </a:extLst>
            </p:cNvPr>
            <p:cNvSpPr/>
            <p:nvPr/>
          </p:nvSpPr>
          <p:spPr>
            <a:xfrm>
              <a:off x="2774340" y="1201908"/>
              <a:ext cx="3474060" cy="3474060"/>
            </a:xfrm>
            <a:prstGeom prst="ellipse">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9" name="文本框 528">
            <a:extLst>
              <a:ext uri="{FF2B5EF4-FFF2-40B4-BE49-F238E27FC236}">
                <a16:creationId xmlns:a16="http://schemas.microsoft.com/office/drawing/2014/main" id="{2566DD63-A124-428D-838D-D7FF9FB16418}"/>
              </a:ext>
            </a:extLst>
          </p:cNvPr>
          <p:cNvSpPr txBox="1"/>
          <p:nvPr/>
        </p:nvSpPr>
        <p:spPr>
          <a:xfrm>
            <a:off x="-855949" y="1114379"/>
            <a:ext cx="2287282" cy="4708981"/>
          </a:xfrm>
          <a:prstGeom prst="rect">
            <a:avLst/>
          </a:prstGeom>
          <a:noFill/>
        </p:spPr>
        <p:txBody>
          <a:bodyPr wrap="square" rtlCol="0">
            <a:spAutoFit/>
          </a:bodyPr>
          <a:lstStyle/>
          <a:p>
            <a:r>
              <a:rPr lang="en-US" altLang="zh-CN" sz="30000" b="1" dirty="0">
                <a:solidFill>
                  <a:schemeClr val="accent1"/>
                </a:solidFill>
                <a:latin typeface="微软雅黑" panose="020B0503020204020204" pitchFamily="34" charset="-122"/>
                <a:ea typeface="微软雅黑" panose="020B0503020204020204" pitchFamily="34" charset="-122"/>
              </a:rPr>
              <a:t>2</a:t>
            </a:r>
            <a:endParaRPr lang="zh-CN" altLang="en-US" sz="30000" b="1" dirty="0">
              <a:solidFill>
                <a:schemeClr val="accent1"/>
              </a:solidFill>
              <a:latin typeface="微软雅黑" panose="020B0503020204020204" pitchFamily="34" charset="-122"/>
              <a:ea typeface="微软雅黑" panose="020B0503020204020204" pitchFamily="34" charset="-122"/>
            </a:endParaRPr>
          </a:p>
        </p:txBody>
      </p:sp>
      <p:grpSp>
        <p:nvGrpSpPr>
          <p:cNvPr id="532" name="组合 531">
            <a:extLst>
              <a:ext uri="{FF2B5EF4-FFF2-40B4-BE49-F238E27FC236}">
                <a16:creationId xmlns:a16="http://schemas.microsoft.com/office/drawing/2014/main" id="{DA1B4F7C-37B5-4385-95D0-46FF8B8B4804}"/>
              </a:ext>
            </a:extLst>
          </p:cNvPr>
          <p:cNvGrpSpPr/>
          <p:nvPr/>
        </p:nvGrpSpPr>
        <p:grpSpPr>
          <a:xfrm>
            <a:off x="4132661" y="2704218"/>
            <a:ext cx="7110602" cy="1553941"/>
            <a:chOff x="4132661" y="3013502"/>
            <a:chExt cx="7110602" cy="1553941"/>
          </a:xfrm>
        </p:grpSpPr>
        <p:sp>
          <p:nvSpPr>
            <p:cNvPr id="530" name="文本框 529">
              <a:extLst>
                <a:ext uri="{FF2B5EF4-FFF2-40B4-BE49-F238E27FC236}">
                  <a16:creationId xmlns:a16="http://schemas.microsoft.com/office/drawing/2014/main" id="{36C1FFD1-A403-43DF-B286-239383CF9F02}"/>
                </a:ext>
              </a:extLst>
            </p:cNvPr>
            <p:cNvSpPr txBox="1"/>
            <p:nvPr/>
          </p:nvSpPr>
          <p:spPr>
            <a:xfrm>
              <a:off x="4142718" y="3013502"/>
              <a:ext cx="5105611" cy="830997"/>
            </a:xfrm>
            <a:prstGeom prst="rect">
              <a:avLst/>
            </a:prstGeom>
            <a:noFill/>
          </p:spPr>
          <p:txBody>
            <a:bodyPr wrap="square" rtlCol="0">
              <a:spAutoFit/>
            </a:bodyPr>
            <a:lstStyle/>
            <a:p>
              <a:r>
                <a:rPr lang="zh-CN" altLang="en-US" sz="4800" dirty="0">
                  <a:solidFill>
                    <a:schemeClr val="accent1"/>
                  </a:solidFill>
                  <a:latin typeface="+mj-ea"/>
                  <a:ea typeface="+mj-ea"/>
                </a:rPr>
                <a:t>图片说明版式</a:t>
              </a:r>
            </a:p>
          </p:txBody>
        </p:sp>
        <p:sp>
          <p:nvSpPr>
            <p:cNvPr id="531" name="文本框 530">
              <a:extLst>
                <a:ext uri="{FF2B5EF4-FFF2-40B4-BE49-F238E27FC236}">
                  <a16:creationId xmlns:a16="http://schemas.microsoft.com/office/drawing/2014/main" id="{CC4FC694-03F1-433B-A048-5C0951A78696}"/>
                </a:ext>
              </a:extLst>
            </p:cNvPr>
            <p:cNvSpPr txBox="1"/>
            <p:nvPr/>
          </p:nvSpPr>
          <p:spPr>
            <a:xfrm>
              <a:off x="4132661" y="3878292"/>
              <a:ext cx="7110602" cy="689151"/>
            </a:xfrm>
            <a:prstGeom prst="rect">
              <a:avLst/>
            </a:prstGeom>
            <a:noFill/>
          </p:spPr>
          <p:txBody>
            <a:bodyPr wrap="square" rtlCol="0" anchor="ctr" anchorCtr="0">
              <a:normAutofit/>
            </a:bodyPr>
            <a:lstStyle/>
            <a:p>
              <a:pPr>
                <a:lnSpc>
                  <a:spcPct val="120000"/>
                </a:lnSpc>
              </a:pPr>
              <a:r>
                <a:rPr lang="zh-CN" altLang="en-US" sz="3200" dirty="0">
                  <a:solidFill>
                    <a:schemeClr val="tx1">
                      <a:lumMod val="85000"/>
                      <a:lumOff val="15000"/>
                    </a:schemeClr>
                  </a:solidFill>
                </a:rPr>
                <a:t>在这里输入你的标题的简单介绍</a:t>
              </a:r>
            </a:p>
          </p:txBody>
        </p:sp>
      </p:grpSp>
      <p:cxnSp>
        <p:nvCxnSpPr>
          <p:cNvPr id="534" name="直接连接符 533">
            <a:extLst>
              <a:ext uri="{FF2B5EF4-FFF2-40B4-BE49-F238E27FC236}">
                <a16:creationId xmlns:a16="http://schemas.microsoft.com/office/drawing/2014/main" id="{176B3ABB-D824-43BA-B68E-CB463FA6B98B}"/>
              </a:ext>
            </a:extLst>
          </p:cNvPr>
          <p:cNvCxnSpPr>
            <a:cxnSpLocks/>
          </p:cNvCxnSpPr>
          <p:nvPr/>
        </p:nvCxnSpPr>
        <p:spPr>
          <a:xfrm>
            <a:off x="4287861" y="4434039"/>
            <a:ext cx="76605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611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204B1D-4591-4B2A-875F-F7C0C6DA21A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6C52BDCD-8F31-470B-AF50-5ECC9F38C915}"/>
              </a:ext>
            </a:extLst>
          </p:cNvPr>
          <p:cNvSpPr/>
          <p:nvPr/>
        </p:nvSpPr>
        <p:spPr>
          <a:xfrm>
            <a:off x="899160" y="3840480"/>
            <a:ext cx="2263140" cy="62484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我是标题</a:t>
            </a:r>
          </a:p>
        </p:txBody>
      </p:sp>
      <p:sp>
        <p:nvSpPr>
          <p:cNvPr id="7" name="文本框 6">
            <a:extLst>
              <a:ext uri="{FF2B5EF4-FFF2-40B4-BE49-F238E27FC236}">
                <a16:creationId xmlns:a16="http://schemas.microsoft.com/office/drawing/2014/main" id="{7ED6D118-F223-4299-A2E4-8DE6AACFFD84}"/>
              </a:ext>
            </a:extLst>
          </p:cNvPr>
          <p:cNvSpPr txBox="1"/>
          <p:nvPr/>
        </p:nvSpPr>
        <p:spPr>
          <a:xfrm>
            <a:off x="762000" y="4568217"/>
            <a:ext cx="4800600" cy="1139351"/>
          </a:xfrm>
          <a:prstGeom prst="rect">
            <a:avLst/>
          </a:prstGeom>
          <a:noFill/>
        </p:spPr>
        <p:txBody>
          <a:bodyPr wrap="square" rtlCol="0">
            <a:spAutoFit/>
          </a:bodyPr>
          <a:lstStyle/>
          <a:p>
            <a:pPr algn="l">
              <a:lnSpc>
                <a:spcPct val="130000"/>
              </a:lnSpc>
            </a:pPr>
            <a:r>
              <a:rPr lang="zh-CN" altLang="en-US" dirty="0">
                <a:solidFill>
                  <a:schemeClr val="bg1"/>
                </a:solidFill>
              </a:rPr>
              <a:t>当图片背景比较乱时，降低图片亮度</a:t>
            </a:r>
            <a:endParaRPr lang="en-US" altLang="zh-CN" dirty="0">
              <a:solidFill>
                <a:schemeClr val="bg1"/>
              </a:solidFill>
            </a:endParaRPr>
          </a:p>
          <a:p>
            <a:pPr algn="l">
              <a:lnSpc>
                <a:spcPct val="130000"/>
              </a:lnSpc>
            </a:pPr>
            <a:r>
              <a:rPr lang="zh-CN" altLang="en-US" dirty="0">
                <a:solidFill>
                  <a:schemeClr val="bg1"/>
                </a:solidFill>
              </a:rPr>
              <a:t>或添加一层蒙版，增加与文字的反差</a:t>
            </a:r>
            <a:endParaRPr lang="en-US" altLang="zh-CN" dirty="0">
              <a:solidFill>
                <a:schemeClr val="bg1"/>
              </a:solidFill>
            </a:endParaRPr>
          </a:p>
          <a:p>
            <a:pPr algn="l">
              <a:lnSpc>
                <a:spcPct val="130000"/>
              </a:lnSpc>
            </a:pPr>
            <a:r>
              <a:rPr lang="zh-CN" altLang="en-US" dirty="0">
                <a:solidFill>
                  <a:schemeClr val="bg1"/>
                </a:solidFill>
              </a:rPr>
              <a:t>全图型对图片质量要求非常高，更有扩张力</a:t>
            </a:r>
          </a:p>
        </p:txBody>
      </p:sp>
      <p:pic>
        <p:nvPicPr>
          <p:cNvPr id="8" name="图片 7">
            <a:extLst>
              <a:ext uri="{FF2B5EF4-FFF2-40B4-BE49-F238E27FC236}">
                <a16:creationId xmlns:a16="http://schemas.microsoft.com/office/drawing/2014/main" id="{F47EAA3C-0992-4A86-AA07-BDF50B49C5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9" name="文本框 8">
            <a:extLst>
              <a:ext uri="{FF2B5EF4-FFF2-40B4-BE49-F238E27FC236}">
                <a16:creationId xmlns:a16="http://schemas.microsoft.com/office/drawing/2014/main" id="{7181165C-AF41-46C6-A008-AEC6E54D3B64}"/>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67697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93D2ED-ABE6-4309-BBBD-C5F88EE7E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 y="1288256"/>
            <a:ext cx="8153400" cy="4586288"/>
          </a:xfrm>
          <a:prstGeom prst="rect">
            <a:avLst/>
          </a:prstGeom>
        </p:spPr>
      </p:pic>
      <p:sp>
        <p:nvSpPr>
          <p:cNvPr id="3" name="矩形 2">
            <a:extLst>
              <a:ext uri="{FF2B5EF4-FFF2-40B4-BE49-F238E27FC236}">
                <a16:creationId xmlns:a16="http://schemas.microsoft.com/office/drawing/2014/main" id="{2BE43E18-D0DE-46FF-8554-AE788E543DEB}"/>
              </a:ext>
            </a:extLst>
          </p:cNvPr>
          <p:cNvSpPr/>
          <p:nvPr/>
        </p:nvSpPr>
        <p:spPr>
          <a:xfrm>
            <a:off x="8427720" y="3794760"/>
            <a:ext cx="3307080" cy="230124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8950E9E-F23C-47D3-A833-7F2FEF19F8B5}"/>
              </a:ext>
            </a:extLst>
          </p:cNvPr>
          <p:cNvSpPr txBox="1"/>
          <p:nvPr/>
        </p:nvSpPr>
        <p:spPr>
          <a:xfrm>
            <a:off x="8580120" y="4015606"/>
            <a:ext cx="3002280" cy="1859548"/>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学校中大部分的图片都是为了用来讲解的，因此在图片右下角添加色块进行解释说明，应当是最常见的图片表现形式</a:t>
            </a:r>
          </a:p>
        </p:txBody>
      </p:sp>
    </p:spTree>
    <p:extLst>
      <p:ext uri="{BB962C8B-B14F-4D97-AF65-F5344CB8AC3E}">
        <p14:creationId xmlns:p14="http://schemas.microsoft.com/office/powerpoint/2010/main" val="214761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88348D7-6AF7-44E4-A7A1-22996D5CB6F0}"/>
              </a:ext>
            </a:extLst>
          </p:cNvPr>
          <p:cNvSpPr/>
          <p:nvPr/>
        </p:nvSpPr>
        <p:spPr>
          <a:xfrm>
            <a:off x="8124613" y="1546860"/>
            <a:ext cx="2726267" cy="3764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EF8DB98-6B30-4EB1-B3BF-AE9015F5461F}"/>
              </a:ext>
            </a:extLst>
          </p:cNvPr>
          <p:cNvSpPr txBox="1"/>
          <p:nvPr/>
        </p:nvSpPr>
        <p:spPr>
          <a:xfrm>
            <a:off x="8268546" y="1687612"/>
            <a:ext cx="2438400" cy="616644"/>
          </a:xfrm>
          <a:prstGeom prst="rect">
            <a:avLst/>
          </a:prstGeom>
          <a:noFill/>
        </p:spPr>
        <p:txBody>
          <a:bodyPr wrap="square" rtlCol="0">
            <a:spAutoFit/>
          </a:bodyPr>
          <a:lstStyle/>
          <a:p>
            <a:pPr algn="l">
              <a:lnSpc>
                <a:spcPct val="130000"/>
              </a:lnSpc>
            </a:pPr>
            <a:r>
              <a:rPr lang="zh-CN" altLang="en-US" sz="2800" dirty="0">
                <a:solidFill>
                  <a:schemeClr val="bg1"/>
                </a:solidFill>
                <a:latin typeface="+mj-ea"/>
                <a:ea typeface="+mj-ea"/>
              </a:rPr>
              <a:t>我是标题</a:t>
            </a:r>
          </a:p>
        </p:txBody>
      </p:sp>
      <p:sp>
        <p:nvSpPr>
          <p:cNvPr id="6" name="文本框 5">
            <a:extLst>
              <a:ext uri="{FF2B5EF4-FFF2-40B4-BE49-F238E27FC236}">
                <a16:creationId xmlns:a16="http://schemas.microsoft.com/office/drawing/2014/main" id="{3BACDDDF-BEFC-4101-BFD0-A05C7BFA3D0A}"/>
              </a:ext>
            </a:extLst>
          </p:cNvPr>
          <p:cNvSpPr txBox="1"/>
          <p:nvPr/>
        </p:nvSpPr>
        <p:spPr>
          <a:xfrm>
            <a:off x="8268546" y="2518105"/>
            <a:ext cx="2438400" cy="2579745"/>
          </a:xfrm>
          <a:prstGeom prst="rect">
            <a:avLst/>
          </a:prstGeom>
          <a:noFill/>
        </p:spPr>
        <p:txBody>
          <a:bodyPr wrap="square" rtlCol="0">
            <a:spAutoFit/>
          </a:bodyPr>
          <a:lstStyle/>
          <a:p>
            <a:pPr algn="l">
              <a:lnSpc>
                <a:spcPct val="130000"/>
              </a:lnSpc>
            </a:pPr>
            <a:r>
              <a:rPr lang="zh-CN" altLang="en-US" dirty="0">
                <a:solidFill>
                  <a:schemeClr val="bg1"/>
                </a:solidFill>
              </a:rPr>
              <a:t>图片质量不高，可以缩小图片，添加一个色块，进行文字说明</a:t>
            </a:r>
            <a:endParaRPr lang="en-US" altLang="zh-CN" dirty="0">
              <a:solidFill>
                <a:schemeClr val="bg1"/>
              </a:solidFill>
            </a:endParaRPr>
          </a:p>
          <a:p>
            <a:pPr algn="l">
              <a:lnSpc>
                <a:spcPct val="130000"/>
              </a:lnSpc>
            </a:pPr>
            <a:r>
              <a:rPr lang="zh-CN" altLang="en-US" dirty="0">
                <a:solidFill>
                  <a:schemeClr val="bg1"/>
                </a:solidFill>
              </a:rPr>
              <a:t>图片使用的重要的原则是：不要虚</a:t>
            </a:r>
            <a:endParaRPr lang="en-US" altLang="zh-CN" dirty="0">
              <a:solidFill>
                <a:schemeClr val="bg1"/>
              </a:solidFill>
            </a:endParaRPr>
          </a:p>
          <a:p>
            <a:pPr algn="l">
              <a:lnSpc>
                <a:spcPct val="130000"/>
              </a:lnSpc>
            </a:pPr>
            <a:r>
              <a:rPr lang="zh-CN" altLang="en-US" dirty="0">
                <a:solidFill>
                  <a:schemeClr val="bg1"/>
                </a:solidFill>
              </a:rPr>
              <a:t>图片使用的最重要原则是：不要拉伸变形</a:t>
            </a:r>
          </a:p>
        </p:txBody>
      </p:sp>
      <p:cxnSp>
        <p:nvCxnSpPr>
          <p:cNvPr id="8" name="直接连接符 7">
            <a:extLst>
              <a:ext uri="{FF2B5EF4-FFF2-40B4-BE49-F238E27FC236}">
                <a16:creationId xmlns:a16="http://schemas.microsoft.com/office/drawing/2014/main" id="{A2F67813-12CC-4F19-949F-D5525F737C60}"/>
              </a:ext>
            </a:extLst>
          </p:cNvPr>
          <p:cNvCxnSpPr/>
          <p:nvPr/>
        </p:nvCxnSpPr>
        <p:spPr>
          <a:xfrm>
            <a:off x="8359986" y="2395034"/>
            <a:ext cx="685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C2BE8DE-E882-4DDD-A3B6-2CF66254C0B5}"/>
              </a:ext>
            </a:extLst>
          </p:cNvPr>
          <p:cNvPicPr>
            <a:picLocks noChangeAspect="1"/>
          </p:cNvPicPr>
          <p:nvPr/>
        </p:nvPicPr>
        <p:blipFill rotWithShape="1">
          <a:blip r:embed="rId3">
            <a:extLst>
              <a:ext uri="{28A0092B-C50C-407E-A947-70E740481C1C}">
                <a14:useLocalDpi xmlns:a14="http://schemas.microsoft.com/office/drawing/2010/main" val="0"/>
              </a:ext>
            </a:extLst>
          </a:blip>
          <a:srcRect l="5516" r="6148"/>
          <a:stretch/>
        </p:blipFill>
        <p:spPr>
          <a:xfrm>
            <a:off x="1292847" y="1546859"/>
            <a:ext cx="6740327" cy="3764280"/>
          </a:xfrm>
          <a:prstGeom prst="rect">
            <a:avLst/>
          </a:prstGeom>
        </p:spPr>
      </p:pic>
    </p:spTree>
    <p:extLst>
      <p:ext uri="{BB962C8B-B14F-4D97-AF65-F5344CB8AC3E}">
        <p14:creationId xmlns:p14="http://schemas.microsoft.com/office/powerpoint/2010/main" val="3673491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E7BE9EB1-2788-41C4-BCDF-9B21462CEF08}"/>
              </a:ext>
            </a:extLst>
          </p:cNvPr>
          <p:cNvSpPr/>
          <p:nvPr/>
        </p:nvSpPr>
        <p:spPr>
          <a:xfrm>
            <a:off x="1844038" y="1684020"/>
            <a:ext cx="3825240" cy="3825240"/>
          </a:xfrm>
          <a:prstGeom prst="roundRect">
            <a:avLst>
              <a:gd name="adj" fmla="val 5511"/>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E10F2988-378F-4736-B14A-5658ED04815E}"/>
              </a:ext>
            </a:extLst>
          </p:cNvPr>
          <p:cNvSpPr/>
          <p:nvPr/>
        </p:nvSpPr>
        <p:spPr>
          <a:xfrm>
            <a:off x="6522722" y="1684020"/>
            <a:ext cx="3825240" cy="3825240"/>
          </a:xfrm>
          <a:prstGeom prst="roundRect">
            <a:avLst>
              <a:gd name="adj" fmla="val 551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120C81C-10F9-4E32-8A46-2FABFB9EFCC1}"/>
              </a:ext>
            </a:extLst>
          </p:cNvPr>
          <p:cNvSpPr txBox="1"/>
          <p:nvPr/>
        </p:nvSpPr>
        <p:spPr>
          <a:xfrm>
            <a:off x="6912186" y="2160052"/>
            <a:ext cx="2438400" cy="616644"/>
          </a:xfrm>
          <a:prstGeom prst="rect">
            <a:avLst/>
          </a:prstGeom>
          <a:noFill/>
        </p:spPr>
        <p:txBody>
          <a:bodyPr wrap="square" rtlCol="0">
            <a:spAutoFit/>
          </a:bodyPr>
          <a:lstStyle/>
          <a:p>
            <a:pPr algn="l">
              <a:lnSpc>
                <a:spcPct val="130000"/>
              </a:lnSpc>
            </a:pPr>
            <a:r>
              <a:rPr lang="zh-CN" altLang="en-US" sz="2800" dirty="0">
                <a:solidFill>
                  <a:schemeClr val="bg1"/>
                </a:solidFill>
                <a:latin typeface="+mj-ea"/>
                <a:ea typeface="+mj-ea"/>
              </a:rPr>
              <a:t>我是标题</a:t>
            </a:r>
          </a:p>
        </p:txBody>
      </p:sp>
      <p:sp>
        <p:nvSpPr>
          <p:cNvPr id="11" name="文本框 10">
            <a:extLst>
              <a:ext uri="{FF2B5EF4-FFF2-40B4-BE49-F238E27FC236}">
                <a16:creationId xmlns:a16="http://schemas.microsoft.com/office/drawing/2014/main" id="{3DD5E082-7065-4045-95DF-3CF7ECE736AD}"/>
              </a:ext>
            </a:extLst>
          </p:cNvPr>
          <p:cNvSpPr txBox="1"/>
          <p:nvPr/>
        </p:nvSpPr>
        <p:spPr>
          <a:xfrm>
            <a:off x="6912186" y="2990545"/>
            <a:ext cx="2993814" cy="1859548"/>
          </a:xfrm>
          <a:prstGeom prst="rect">
            <a:avLst/>
          </a:prstGeom>
          <a:noFill/>
        </p:spPr>
        <p:txBody>
          <a:bodyPr wrap="square" rtlCol="0">
            <a:spAutoFit/>
          </a:bodyPr>
          <a:lstStyle/>
          <a:p>
            <a:pPr algn="l">
              <a:lnSpc>
                <a:spcPct val="130000"/>
              </a:lnSpc>
            </a:pPr>
            <a:r>
              <a:rPr lang="zh-CN" altLang="en-US" dirty="0">
                <a:solidFill>
                  <a:schemeClr val="bg1"/>
                </a:solidFill>
              </a:rPr>
              <a:t>图片可以继续缩小，留白空间变大，并不影响对图片的说明和设计的美感</a:t>
            </a:r>
            <a:endParaRPr lang="en-US" altLang="zh-CN" dirty="0">
              <a:solidFill>
                <a:schemeClr val="bg1"/>
              </a:solidFill>
            </a:endParaRPr>
          </a:p>
          <a:p>
            <a:pPr algn="l">
              <a:lnSpc>
                <a:spcPct val="130000"/>
              </a:lnSpc>
            </a:pPr>
            <a:r>
              <a:rPr lang="zh-CN" altLang="en-US" dirty="0">
                <a:solidFill>
                  <a:schemeClr val="bg1"/>
                </a:solidFill>
              </a:rPr>
              <a:t>如果感觉矩形太生硬，换成圆角矩形就会舒服很多</a:t>
            </a:r>
          </a:p>
        </p:txBody>
      </p:sp>
      <p:cxnSp>
        <p:nvCxnSpPr>
          <p:cNvPr id="12" name="直接连接符 11">
            <a:extLst>
              <a:ext uri="{FF2B5EF4-FFF2-40B4-BE49-F238E27FC236}">
                <a16:creationId xmlns:a16="http://schemas.microsoft.com/office/drawing/2014/main" id="{150AB8E9-2716-47A6-AE35-F05F313EB00C}"/>
              </a:ext>
            </a:extLst>
          </p:cNvPr>
          <p:cNvCxnSpPr/>
          <p:nvPr/>
        </p:nvCxnSpPr>
        <p:spPr>
          <a:xfrm>
            <a:off x="7003626" y="2867474"/>
            <a:ext cx="685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30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764F5312-6CD2-4E3E-8D38-6D7F1EE5444C}"/>
              </a:ext>
            </a:extLst>
          </p:cNvPr>
          <p:cNvSpPr/>
          <p:nvPr/>
        </p:nvSpPr>
        <p:spPr>
          <a:xfrm rot="5400000" flipH="1">
            <a:off x="2667000" y="-2667002"/>
            <a:ext cx="6858001" cy="12192001"/>
          </a:xfrm>
          <a:prstGeom prst="parallelogram">
            <a:avLst>
              <a:gd name="adj" fmla="val 11296"/>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5205712-C8D5-42DE-B89C-15840EE24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grpSp>
        <p:nvGrpSpPr>
          <p:cNvPr id="11" name="组合 10">
            <a:extLst>
              <a:ext uri="{FF2B5EF4-FFF2-40B4-BE49-F238E27FC236}">
                <a16:creationId xmlns:a16="http://schemas.microsoft.com/office/drawing/2014/main" id="{1B36D2D1-955F-452D-B295-0A0F45250900}"/>
              </a:ext>
            </a:extLst>
          </p:cNvPr>
          <p:cNvGrpSpPr/>
          <p:nvPr/>
        </p:nvGrpSpPr>
        <p:grpSpPr>
          <a:xfrm>
            <a:off x="5186053" y="1032296"/>
            <a:ext cx="1819894" cy="987145"/>
            <a:chOff x="4707906" y="1032296"/>
            <a:chExt cx="1819894" cy="987145"/>
          </a:xfrm>
        </p:grpSpPr>
        <p:sp>
          <p:nvSpPr>
            <p:cNvPr id="7" name="文本框 6">
              <a:extLst>
                <a:ext uri="{FF2B5EF4-FFF2-40B4-BE49-F238E27FC236}">
                  <a16:creationId xmlns:a16="http://schemas.microsoft.com/office/drawing/2014/main" id="{FC0E02BC-DEAC-4694-AE5B-03217EB04D66}"/>
                </a:ext>
              </a:extLst>
            </p:cNvPr>
            <p:cNvSpPr txBox="1"/>
            <p:nvPr/>
          </p:nvSpPr>
          <p:spPr>
            <a:xfrm>
              <a:off x="4707906" y="1032296"/>
              <a:ext cx="1819894" cy="707886"/>
            </a:xfrm>
            <a:prstGeom prst="rect">
              <a:avLst/>
            </a:prstGeom>
            <a:noFill/>
          </p:spPr>
          <p:txBody>
            <a:bodyPr wrap="square" rtlCol="0">
              <a:spAutoFit/>
            </a:bodyPr>
            <a:lstStyle/>
            <a:p>
              <a:pPr algn="dist"/>
              <a:r>
                <a:rPr lang="zh-CN" altLang="en-US" sz="4000" dirty="0">
                  <a:solidFill>
                    <a:schemeClr val="accent1"/>
                  </a:solidFill>
                  <a:latin typeface="+mj-ea"/>
                  <a:ea typeface="+mj-ea"/>
                </a:rPr>
                <a:t>目录</a:t>
              </a:r>
            </a:p>
          </p:txBody>
        </p:sp>
        <p:sp>
          <p:nvSpPr>
            <p:cNvPr id="8" name="文本框 7">
              <a:extLst>
                <a:ext uri="{FF2B5EF4-FFF2-40B4-BE49-F238E27FC236}">
                  <a16:creationId xmlns:a16="http://schemas.microsoft.com/office/drawing/2014/main" id="{1F06415C-DDD4-4455-BA51-45BAB1BF3749}"/>
                </a:ext>
              </a:extLst>
            </p:cNvPr>
            <p:cNvSpPr txBox="1"/>
            <p:nvPr/>
          </p:nvSpPr>
          <p:spPr>
            <a:xfrm>
              <a:off x="4747903" y="1638723"/>
              <a:ext cx="1739900" cy="380718"/>
            </a:xfrm>
            <a:prstGeom prst="rect">
              <a:avLst/>
            </a:prstGeom>
            <a:noFill/>
          </p:spPr>
          <p:txBody>
            <a:bodyPr wrap="square" rtlCol="0">
              <a:spAutoFit/>
            </a:bodyPr>
            <a:lstStyle/>
            <a:p>
              <a:pPr algn="dist"/>
              <a:r>
                <a:rPr lang="en-US" altLang="zh-CN" dirty="0">
                  <a:solidFill>
                    <a:schemeClr val="accent1"/>
                  </a:solidFill>
                </a:rPr>
                <a:t>contents</a:t>
              </a:r>
              <a:endParaRPr lang="zh-CN" altLang="en-US" dirty="0">
                <a:solidFill>
                  <a:schemeClr val="accent1"/>
                </a:solidFill>
              </a:endParaRPr>
            </a:p>
          </p:txBody>
        </p:sp>
      </p:grpSp>
      <p:grpSp>
        <p:nvGrpSpPr>
          <p:cNvPr id="113" name="组合 112">
            <a:extLst>
              <a:ext uri="{FF2B5EF4-FFF2-40B4-BE49-F238E27FC236}">
                <a16:creationId xmlns:a16="http://schemas.microsoft.com/office/drawing/2014/main" id="{B6CE94FB-6C86-4DB6-ADCA-7D2F9F4733EA}"/>
              </a:ext>
            </a:extLst>
          </p:cNvPr>
          <p:cNvGrpSpPr/>
          <p:nvPr/>
        </p:nvGrpSpPr>
        <p:grpSpPr>
          <a:xfrm>
            <a:off x="1422400" y="2374359"/>
            <a:ext cx="4686005" cy="973337"/>
            <a:chOff x="1531916" y="2369851"/>
            <a:chExt cx="4686005" cy="973337"/>
          </a:xfrm>
        </p:grpSpPr>
        <p:grpSp>
          <p:nvGrpSpPr>
            <p:cNvPr id="77" name="组合 76">
              <a:extLst>
                <a:ext uri="{FF2B5EF4-FFF2-40B4-BE49-F238E27FC236}">
                  <a16:creationId xmlns:a16="http://schemas.microsoft.com/office/drawing/2014/main" id="{9FA92D1D-71A1-4354-9FF8-9568F9F06A98}"/>
                </a:ext>
              </a:extLst>
            </p:cNvPr>
            <p:cNvGrpSpPr/>
            <p:nvPr/>
          </p:nvGrpSpPr>
          <p:grpSpPr>
            <a:xfrm>
              <a:off x="1531916" y="2369851"/>
              <a:ext cx="971202" cy="973337"/>
              <a:chOff x="1994564" y="454676"/>
              <a:chExt cx="4990436" cy="5001420"/>
            </a:xfrm>
          </p:grpSpPr>
          <p:sp>
            <p:nvSpPr>
              <p:cNvPr id="78" name="Freeform 422">
                <a:extLst>
                  <a:ext uri="{FF2B5EF4-FFF2-40B4-BE49-F238E27FC236}">
                    <a16:creationId xmlns:a16="http://schemas.microsoft.com/office/drawing/2014/main" id="{CF120103-C02C-47EC-939C-11D85288EF1D}"/>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423">
                <a:extLst>
                  <a:ext uri="{FF2B5EF4-FFF2-40B4-BE49-F238E27FC236}">
                    <a16:creationId xmlns:a16="http://schemas.microsoft.com/office/drawing/2014/main" id="{FB05D600-78CC-40AC-B58A-0E9C1F185BD7}"/>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80" name="Freeform 424">
                <a:extLst>
                  <a:ext uri="{FF2B5EF4-FFF2-40B4-BE49-F238E27FC236}">
                    <a16:creationId xmlns:a16="http://schemas.microsoft.com/office/drawing/2014/main" id="{745C42A8-B1A2-4347-B2AB-EC1ED528C720}"/>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25">
                <a:extLst>
                  <a:ext uri="{FF2B5EF4-FFF2-40B4-BE49-F238E27FC236}">
                    <a16:creationId xmlns:a16="http://schemas.microsoft.com/office/drawing/2014/main" id="{773B6A04-9376-4A04-AE31-322C4A6B41EF}"/>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26">
                <a:extLst>
                  <a:ext uri="{FF2B5EF4-FFF2-40B4-BE49-F238E27FC236}">
                    <a16:creationId xmlns:a16="http://schemas.microsoft.com/office/drawing/2014/main" id="{3BEB8F81-2E77-43D7-B67C-1374760FBE0C}"/>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27">
                <a:extLst>
                  <a:ext uri="{FF2B5EF4-FFF2-40B4-BE49-F238E27FC236}">
                    <a16:creationId xmlns:a16="http://schemas.microsoft.com/office/drawing/2014/main" id="{E12EAE76-2D0F-4259-B74E-C3FC98ABECA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28">
                <a:extLst>
                  <a:ext uri="{FF2B5EF4-FFF2-40B4-BE49-F238E27FC236}">
                    <a16:creationId xmlns:a16="http://schemas.microsoft.com/office/drawing/2014/main" id="{ECCD1555-7FE1-4FE8-9258-E6771A0F15C1}"/>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29">
                <a:extLst>
                  <a:ext uri="{FF2B5EF4-FFF2-40B4-BE49-F238E27FC236}">
                    <a16:creationId xmlns:a16="http://schemas.microsoft.com/office/drawing/2014/main" id="{3BD2ACD0-96D5-459C-8EAB-106E5C59A96D}"/>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30">
                <a:extLst>
                  <a:ext uri="{FF2B5EF4-FFF2-40B4-BE49-F238E27FC236}">
                    <a16:creationId xmlns:a16="http://schemas.microsoft.com/office/drawing/2014/main" id="{C8B0C943-8494-4B3C-A815-983F9F5C42B3}"/>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31">
                <a:extLst>
                  <a:ext uri="{FF2B5EF4-FFF2-40B4-BE49-F238E27FC236}">
                    <a16:creationId xmlns:a16="http://schemas.microsoft.com/office/drawing/2014/main" id="{4A8D7E70-641D-48A4-8074-24A137A60157}"/>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2">
                <a:extLst>
                  <a:ext uri="{FF2B5EF4-FFF2-40B4-BE49-F238E27FC236}">
                    <a16:creationId xmlns:a16="http://schemas.microsoft.com/office/drawing/2014/main" id="{5B306EFB-03FE-4799-9130-79ABA466B996}"/>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33">
                <a:extLst>
                  <a:ext uri="{FF2B5EF4-FFF2-40B4-BE49-F238E27FC236}">
                    <a16:creationId xmlns:a16="http://schemas.microsoft.com/office/drawing/2014/main" id="{4426A402-7B35-4C42-966A-653B332B471A}"/>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34">
                <a:extLst>
                  <a:ext uri="{FF2B5EF4-FFF2-40B4-BE49-F238E27FC236}">
                    <a16:creationId xmlns:a16="http://schemas.microsoft.com/office/drawing/2014/main" id="{91D28B49-C499-4203-A494-3B6906D06C83}"/>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35">
                <a:extLst>
                  <a:ext uri="{FF2B5EF4-FFF2-40B4-BE49-F238E27FC236}">
                    <a16:creationId xmlns:a16="http://schemas.microsoft.com/office/drawing/2014/main" id="{EC517D1B-F2E0-481B-8DF9-BF43439AC1B8}"/>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36">
                <a:extLst>
                  <a:ext uri="{FF2B5EF4-FFF2-40B4-BE49-F238E27FC236}">
                    <a16:creationId xmlns:a16="http://schemas.microsoft.com/office/drawing/2014/main" id="{43B69144-AEE8-4AED-A636-704EC6686387}"/>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37">
                <a:extLst>
                  <a:ext uri="{FF2B5EF4-FFF2-40B4-BE49-F238E27FC236}">
                    <a16:creationId xmlns:a16="http://schemas.microsoft.com/office/drawing/2014/main" id="{A0046C7F-6509-4221-A6DC-8A9D9F05F86B}"/>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38">
                <a:extLst>
                  <a:ext uri="{FF2B5EF4-FFF2-40B4-BE49-F238E27FC236}">
                    <a16:creationId xmlns:a16="http://schemas.microsoft.com/office/drawing/2014/main" id="{FFA65C4D-77F8-4E6E-BB11-2BA14A30865E}"/>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39">
                <a:extLst>
                  <a:ext uri="{FF2B5EF4-FFF2-40B4-BE49-F238E27FC236}">
                    <a16:creationId xmlns:a16="http://schemas.microsoft.com/office/drawing/2014/main" id="{E23A8EC1-07FE-4EBE-9174-AECF626D2308}"/>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40">
                <a:extLst>
                  <a:ext uri="{FF2B5EF4-FFF2-40B4-BE49-F238E27FC236}">
                    <a16:creationId xmlns:a16="http://schemas.microsoft.com/office/drawing/2014/main" id="{43E313D6-0145-4FAE-9BF6-A05DFD06DE26}"/>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41">
                <a:extLst>
                  <a:ext uri="{FF2B5EF4-FFF2-40B4-BE49-F238E27FC236}">
                    <a16:creationId xmlns:a16="http://schemas.microsoft.com/office/drawing/2014/main" id="{32121B1C-FFFE-404D-BBB6-B8E86FDCE04B}"/>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42">
                <a:extLst>
                  <a:ext uri="{FF2B5EF4-FFF2-40B4-BE49-F238E27FC236}">
                    <a16:creationId xmlns:a16="http://schemas.microsoft.com/office/drawing/2014/main" id="{5912EC4E-F27B-44D3-86BE-993B3D710878}"/>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43">
                <a:extLst>
                  <a:ext uri="{FF2B5EF4-FFF2-40B4-BE49-F238E27FC236}">
                    <a16:creationId xmlns:a16="http://schemas.microsoft.com/office/drawing/2014/main" id="{9C2217D2-DE08-446F-8588-A4D2AC4043CD}"/>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44">
                <a:extLst>
                  <a:ext uri="{FF2B5EF4-FFF2-40B4-BE49-F238E27FC236}">
                    <a16:creationId xmlns:a16="http://schemas.microsoft.com/office/drawing/2014/main" id="{6D242415-F588-4564-9AB9-1CE03140E9E0}"/>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45">
                <a:extLst>
                  <a:ext uri="{FF2B5EF4-FFF2-40B4-BE49-F238E27FC236}">
                    <a16:creationId xmlns:a16="http://schemas.microsoft.com/office/drawing/2014/main" id="{44003F53-D034-469C-A228-D49B9FD8DA27}"/>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46">
                <a:extLst>
                  <a:ext uri="{FF2B5EF4-FFF2-40B4-BE49-F238E27FC236}">
                    <a16:creationId xmlns:a16="http://schemas.microsoft.com/office/drawing/2014/main" id="{CC8F3683-DC0E-4D71-A868-5B235A278E19}"/>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47">
                <a:extLst>
                  <a:ext uri="{FF2B5EF4-FFF2-40B4-BE49-F238E27FC236}">
                    <a16:creationId xmlns:a16="http://schemas.microsoft.com/office/drawing/2014/main" id="{E85CC1E9-8AF7-42B6-A7DB-E704364FEECE}"/>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48">
                <a:extLst>
                  <a:ext uri="{FF2B5EF4-FFF2-40B4-BE49-F238E27FC236}">
                    <a16:creationId xmlns:a16="http://schemas.microsoft.com/office/drawing/2014/main" id="{DDBD18B4-B417-441E-814A-2F0D2982DB24}"/>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49">
                <a:extLst>
                  <a:ext uri="{FF2B5EF4-FFF2-40B4-BE49-F238E27FC236}">
                    <a16:creationId xmlns:a16="http://schemas.microsoft.com/office/drawing/2014/main" id="{7788D6E0-25E6-4A33-BF3C-8298B41E2D7B}"/>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50">
                <a:extLst>
                  <a:ext uri="{FF2B5EF4-FFF2-40B4-BE49-F238E27FC236}">
                    <a16:creationId xmlns:a16="http://schemas.microsoft.com/office/drawing/2014/main" id="{A4F439F9-4F9D-467D-A1A9-A3BEC8F0C835}"/>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51">
                <a:extLst>
                  <a:ext uri="{FF2B5EF4-FFF2-40B4-BE49-F238E27FC236}">
                    <a16:creationId xmlns:a16="http://schemas.microsoft.com/office/drawing/2014/main" id="{200B205F-42DF-4442-814E-D77AE2B08773}"/>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52">
                <a:extLst>
                  <a:ext uri="{FF2B5EF4-FFF2-40B4-BE49-F238E27FC236}">
                    <a16:creationId xmlns:a16="http://schemas.microsoft.com/office/drawing/2014/main" id="{22AF25E9-41A9-483C-A48A-77DCA7486A95}"/>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椭圆 108">
                <a:extLst>
                  <a:ext uri="{FF2B5EF4-FFF2-40B4-BE49-F238E27FC236}">
                    <a16:creationId xmlns:a16="http://schemas.microsoft.com/office/drawing/2014/main" id="{ADEB1B3C-CFF3-4226-9B6B-1FDB04FC316E}"/>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文本框 109">
              <a:extLst>
                <a:ext uri="{FF2B5EF4-FFF2-40B4-BE49-F238E27FC236}">
                  <a16:creationId xmlns:a16="http://schemas.microsoft.com/office/drawing/2014/main" id="{FCCFF43E-818C-45BB-A140-62AB5226FBF2}"/>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1</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C26AD58E-581D-4018-B2EC-246B810C01FD}"/>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输入你的标题</a:t>
              </a:r>
            </a:p>
          </p:txBody>
        </p:sp>
        <p:sp>
          <p:nvSpPr>
            <p:cNvPr id="112" name="文本框 111">
              <a:extLst>
                <a:ext uri="{FF2B5EF4-FFF2-40B4-BE49-F238E27FC236}">
                  <a16:creationId xmlns:a16="http://schemas.microsoft.com/office/drawing/2014/main" id="{5BDE6281-1C86-4A55-87A2-796751B18E90}"/>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114" name="组合 113">
            <a:extLst>
              <a:ext uri="{FF2B5EF4-FFF2-40B4-BE49-F238E27FC236}">
                <a16:creationId xmlns:a16="http://schemas.microsoft.com/office/drawing/2014/main" id="{58E39B56-99A9-4AB8-8B13-B380FE0692ED}"/>
              </a:ext>
            </a:extLst>
          </p:cNvPr>
          <p:cNvGrpSpPr/>
          <p:nvPr/>
        </p:nvGrpSpPr>
        <p:grpSpPr>
          <a:xfrm>
            <a:off x="6657602" y="2374359"/>
            <a:ext cx="4686005" cy="973337"/>
            <a:chOff x="1531916" y="2369851"/>
            <a:chExt cx="4686005" cy="973337"/>
          </a:xfrm>
        </p:grpSpPr>
        <p:grpSp>
          <p:nvGrpSpPr>
            <p:cNvPr id="115" name="组合 114">
              <a:extLst>
                <a:ext uri="{FF2B5EF4-FFF2-40B4-BE49-F238E27FC236}">
                  <a16:creationId xmlns:a16="http://schemas.microsoft.com/office/drawing/2014/main" id="{CC3F431F-780E-4FF4-BDCA-04BFD22EA274}"/>
                </a:ext>
              </a:extLst>
            </p:cNvPr>
            <p:cNvGrpSpPr/>
            <p:nvPr/>
          </p:nvGrpSpPr>
          <p:grpSpPr>
            <a:xfrm>
              <a:off x="1531916" y="2369851"/>
              <a:ext cx="971202" cy="973337"/>
              <a:chOff x="1994564" y="454676"/>
              <a:chExt cx="4990436" cy="5001420"/>
            </a:xfrm>
          </p:grpSpPr>
          <p:sp>
            <p:nvSpPr>
              <p:cNvPr id="119" name="Freeform 422">
                <a:extLst>
                  <a:ext uri="{FF2B5EF4-FFF2-40B4-BE49-F238E27FC236}">
                    <a16:creationId xmlns:a16="http://schemas.microsoft.com/office/drawing/2014/main" id="{20837CCE-D61B-4243-9F9A-CDCC2C386570}"/>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423">
                <a:extLst>
                  <a:ext uri="{FF2B5EF4-FFF2-40B4-BE49-F238E27FC236}">
                    <a16:creationId xmlns:a16="http://schemas.microsoft.com/office/drawing/2014/main" id="{CD803F93-5A6C-4CE2-8EE7-7D070196E28D}"/>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1" name="Freeform 424">
                <a:extLst>
                  <a:ext uri="{FF2B5EF4-FFF2-40B4-BE49-F238E27FC236}">
                    <a16:creationId xmlns:a16="http://schemas.microsoft.com/office/drawing/2014/main" id="{51F3E72D-C7FA-48C2-91E8-2D3B6A285347}"/>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25">
                <a:extLst>
                  <a:ext uri="{FF2B5EF4-FFF2-40B4-BE49-F238E27FC236}">
                    <a16:creationId xmlns:a16="http://schemas.microsoft.com/office/drawing/2014/main" id="{66CC528D-6311-4BD8-8B70-DC519B90DEF5}"/>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26">
                <a:extLst>
                  <a:ext uri="{FF2B5EF4-FFF2-40B4-BE49-F238E27FC236}">
                    <a16:creationId xmlns:a16="http://schemas.microsoft.com/office/drawing/2014/main" id="{43CD705B-CA20-47A5-AEC6-B778692E1B15}"/>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27">
                <a:extLst>
                  <a:ext uri="{FF2B5EF4-FFF2-40B4-BE49-F238E27FC236}">
                    <a16:creationId xmlns:a16="http://schemas.microsoft.com/office/drawing/2014/main" id="{53D60466-F3F0-488D-A419-D163EDBD8C7C}"/>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8">
                <a:extLst>
                  <a:ext uri="{FF2B5EF4-FFF2-40B4-BE49-F238E27FC236}">
                    <a16:creationId xmlns:a16="http://schemas.microsoft.com/office/drawing/2014/main" id="{9AF9C95C-A9EA-44BF-B7C2-F805AC7D4C19}"/>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29">
                <a:extLst>
                  <a:ext uri="{FF2B5EF4-FFF2-40B4-BE49-F238E27FC236}">
                    <a16:creationId xmlns:a16="http://schemas.microsoft.com/office/drawing/2014/main" id="{CA9D2CD4-27C4-4132-BC1F-F372F4BA962B}"/>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30">
                <a:extLst>
                  <a:ext uri="{FF2B5EF4-FFF2-40B4-BE49-F238E27FC236}">
                    <a16:creationId xmlns:a16="http://schemas.microsoft.com/office/drawing/2014/main" id="{2E29C7A5-E1DB-4100-BAE6-FF98AE40E123}"/>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31">
                <a:extLst>
                  <a:ext uri="{FF2B5EF4-FFF2-40B4-BE49-F238E27FC236}">
                    <a16:creationId xmlns:a16="http://schemas.microsoft.com/office/drawing/2014/main" id="{51041E32-1F27-43ED-BAEA-E651213F3901}"/>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32">
                <a:extLst>
                  <a:ext uri="{FF2B5EF4-FFF2-40B4-BE49-F238E27FC236}">
                    <a16:creationId xmlns:a16="http://schemas.microsoft.com/office/drawing/2014/main" id="{FC11B47D-6C3C-4569-935A-A831F8F8E00A}"/>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33">
                <a:extLst>
                  <a:ext uri="{FF2B5EF4-FFF2-40B4-BE49-F238E27FC236}">
                    <a16:creationId xmlns:a16="http://schemas.microsoft.com/office/drawing/2014/main" id="{65E8191D-A089-47D6-954F-291D4DB87AD3}"/>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4">
                <a:extLst>
                  <a:ext uri="{FF2B5EF4-FFF2-40B4-BE49-F238E27FC236}">
                    <a16:creationId xmlns:a16="http://schemas.microsoft.com/office/drawing/2014/main" id="{738DBFA1-1579-4CFD-AB5B-2DD85C9E80B2}"/>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35">
                <a:extLst>
                  <a:ext uri="{FF2B5EF4-FFF2-40B4-BE49-F238E27FC236}">
                    <a16:creationId xmlns:a16="http://schemas.microsoft.com/office/drawing/2014/main" id="{44C5502E-1427-491D-819F-AD5F1F0DBD22}"/>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36">
                <a:extLst>
                  <a:ext uri="{FF2B5EF4-FFF2-40B4-BE49-F238E27FC236}">
                    <a16:creationId xmlns:a16="http://schemas.microsoft.com/office/drawing/2014/main" id="{46012494-EBA3-4479-AA86-92955518FC46}"/>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37">
                <a:extLst>
                  <a:ext uri="{FF2B5EF4-FFF2-40B4-BE49-F238E27FC236}">
                    <a16:creationId xmlns:a16="http://schemas.microsoft.com/office/drawing/2014/main" id="{027BE4B8-4433-4293-8131-0113FC71D2EA}"/>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38">
                <a:extLst>
                  <a:ext uri="{FF2B5EF4-FFF2-40B4-BE49-F238E27FC236}">
                    <a16:creationId xmlns:a16="http://schemas.microsoft.com/office/drawing/2014/main" id="{3CD27CB0-04F7-46E2-B51F-D1AB159AA467}"/>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39">
                <a:extLst>
                  <a:ext uri="{FF2B5EF4-FFF2-40B4-BE49-F238E27FC236}">
                    <a16:creationId xmlns:a16="http://schemas.microsoft.com/office/drawing/2014/main" id="{42CCCE2D-CF3D-417B-AD49-02C3A000D1AE}"/>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40">
                <a:extLst>
                  <a:ext uri="{FF2B5EF4-FFF2-40B4-BE49-F238E27FC236}">
                    <a16:creationId xmlns:a16="http://schemas.microsoft.com/office/drawing/2014/main" id="{00F03E9C-3A76-41C4-A1F7-23036BBD99B0}"/>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41">
                <a:extLst>
                  <a:ext uri="{FF2B5EF4-FFF2-40B4-BE49-F238E27FC236}">
                    <a16:creationId xmlns:a16="http://schemas.microsoft.com/office/drawing/2014/main" id="{E54AD49D-0F1E-4470-A363-556DED8D351C}"/>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42">
                <a:extLst>
                  <a:ext uri="{FF2B5EF4-FFF2-40B4-BE49-F238E27FC236}">
                    <a16:creationId xmlns:a16="http://schemas.microsoft.com/office/drawing/2014/main" id="{1752DA24-B77B-4FA3-A710-F2D8A5458E89}"/>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43">
                <a:extLst>
                  <a:ext uri="{FF2B5EF4-FFF2-40B4-BE49-F238E27FC236}">
                    <a16:creationId xmlns:a16="http://schemas.microsoft.com/office/drawing/2014/main" id="{0EDF7B4C-DF77-48AD-8C37-EA3A714BC997}"/>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44">
                <a:extLst>
                  <a:ext uri="{FF2B5EF4-FFF2-40B4-BE49-F238E27FC236}">
                    <a16:creationId xmlns:a16="http://schemas.microsoft.com/office/drawing/2014/main" id="{97ACB08A-4140-419E-9419-27974419CEDD}"/>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445">
                <a:extLst>
                  <a:ext uri="{FF2B5EF4-FFF2-40B4-BE49-F238E27FC236}">
                    <a16:creationId xmlns:a16="http://schemas.microsoft.com/office/drawing/2014/main" id="{8A45597A-F3C0-4A1C-800E-19F556A6A4BF}"/>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446">
                <a:extLst>
                  <a:ext uri="{FF2B5EF4-FFF2-40B4-BE49-F238E27FC236}">
                    <a16:creationId xmlns:a16="http://schemas.microsoft.com/office/drawing/2014/main" id="{66EDC34F-CB1D-46AA-80FC-78DA2F34E5A9}"/>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47">
                <a:extLst>
                  <a:ext uri="{FF2B5EF4-FFF2-40B4-BE49-F238E27FC236}">
                    <a16:creationId xmlns:a16="http://schemas.microsoft.com/office/drawing/2014/main" id="{0CA664A2-0C2F-4C5F-80B7-E3AF6B1425F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48">
                <a:extLst>
                  <a:ext uri="{FF2B5EF4-FFF2-40B4-BE49-F238E27FC236}">
                    <a16:creationId xmlns:a16="http://schemas.microsoft.com/office/drawing/2014/main" id="{67234201-8007-4E01-AA58-5C51A4703610}"/>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49">
                <a:extLst>
                  <a:ext uri="{FF2B5EF4-FFF2-40B4-BE49-F238E27FC236}">
                    <a16:creationId xmlns:a16="http://schemas.microsoft.com/office/drawing/2014/main" id="{B0A38EDE-11D6-496B-BDE2-8ADE17CBF5A8}"/>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50">
                <a:extLst>
                  <a:ext uri="{FF2B5EF4-FFF2-40B4-BE49-F238E27FC236}">
                    <a16:creationId xmlns:a16="http://schemas.microsoft.com/office/drawing/2014/main" id="{6ACF5A0A-3FF4-4E05-A38D-6BAD1B70B6A7}"/>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451">
                <a:extLst>
                  <a:ext uri="{FF2B5EF4-FFF2-40B4-BE49-F238E27FC236}">
                    <a16:creationId xmlns:a16="http://schemas.microsoft.com/office/drawing/2014/main" id="{ECF22396-EBF3-4F30-9DE1-FCA61454BC0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452">
                <a:extLst>
                  <a:ext uri="{FF2B5EF4-FFF2-40B4-BE49-F238E27FC236}">
                    <a16:creationId xmlns:a16="http://schemas.microsoft.com/office/drawing/2014/main" id="{45940985-0ACC-46D2-80E0-770305ECDA13}"/>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椭圆 149">
                <a:extLst>
                  <a:ext uri="{FF2B5EF4-FFF2-40B4-BE49-F238E27FC236}">
                    <a16:creationId xmlns:a16="http://schemas.microsoft.com/office/drawing/2014/main" id="{B53FA6C4-2956-4FF9-B672-51AC7631072B}"/>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文本框 115">
              <a:extLst>
                <a:ext uri="{FF2B5EF4-FFF2-40B4-BE49-F238E27FC236}">
                  <a16:creationId xmlns:a16="http://schemas.microsoft.com/office/drawing/2014/main" id="{DB5601B6-1D21-417B-8917-5D185F044F28}"/>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2</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17" name="文本框 116">
              <a:extLst>
                <a:ext uri="{FF2B5EF4-FFF2-40B4-BE49-F238E27FC236}">
                  <a16:creationId xmlns:a16="http://schemas.microsoft.com/office/drawing/2014/main" id="{81C3843B-95B2-4025-B41C-A8F16942FC10}"/>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输入你的标题</a:t>
              </a:r>
            </a:p>
          </p:txBody>
        </p:sp>
        <p:sp>
          <p:nvSpPr>
            <p:cNvPr id="118" name="文本框 117">
              <a:extLst>
                <a:ext uri="{FF2B5EF4-FFF2-40B4-BE49-F238E27FC236}">
                  <a16:creationId xmlns:a16="http://schemas.microsoft.com/office/drawing/2014/main" id="{4DA1AD57-FE93-4C41-83FB-694112CE09E9}"/>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188" name="组合 187">
            <a:extLst>
              <a:ext uri="{FF2B5EF4-FFF2-40B4-BE49-F238E27FC236}">
                <a16:creationId xmlns:a16="http://schemas.microsoft.com/office/drawing/2014/main" id="{1214274A-01CD-4EA2-8699-138CEBACFF0D}"/>
              </a:ext>
            </a:extLst>
          </p:cNvPr>
          <p:cNvGrpSpPr/>
          <p:nvPr/>
        </p:nvGrpSpPr>
        <p:grpSpPr>
          <a:xfrm>
            <a:off x="1422400" y="3865223"/>
            <a:ext cx="4686005" cy="973337"/>
            <a:chOff x="1531916" y="2369851"/>
            <a:chExt cx="4686005" cy="973337"/>
          </a:xfrm>
        </p:grpSpPr>
        <p:grpSp>
          <p:nvGrpSpPr>
            <p:cNvPr id="189" name="组合 188">
              <a:extLst>
                <a:ext uri="{FF2B5EF4-FFF2-40B4-BE49-F238E27FC236}">
                  <a16:creationId xmlns:a16="http://schemas.microsoft.com/office/drawing/2014/main" id="{16A34217-97D5-4AC1-B1F5-CB7424561834}"/>
                </a:ext>
              </a:extLst>
            </p:cNvPr>
            <p:cNvGrpSpPr/>
            <p:nvPr/>
          </p:nvGrpSpPr>
          <p:grpSpPr>
            <a:xfrm>
              <a:off x="1531916" y="2369851"/>
              <a:ext cx="971202" cy="973337"/>
              <a:chOff x="1994564" y="454676"/>
              <a:chExt cx="4990436" cy="5001420"/>
            </a:xfrm>
          </p:grpSpPr>
          <p:sp>
            <p:nvSpPr>
              <p:cNvPr id="193" name="Freeform 422">
                <a:extLst>
                  <a:ext uri="{FF2B5EF4-FFF2-40B4-BE49-F238E27FC236}">
                    <a16:creationId xmlns:a16="http://schemas.microsoft.com/office/drawing/2014/main" id="{C546A81F-6166-4B0F-AEB0-9046CEEA2134}"/>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423">
                <a:extLst>
                  <a:ext uri="{FF2B5EF4-FFF2-40B4-BE49-F238E27FC236}">
                    <a16:creationId xmlns:a16="http://schemas.microsoft.com/office/drawing/2014/main" id="{4925566A-32A8-41F7-A58A-449B65D4D136}"/>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5" name="Freeform 424">
                <a:extLst>
                  <a:ext uri="{FF2B5EF4-FFF2-40B4-BE49-F238E27FC236}">
                    <a16:creationId xmlns:a16="http://schemas.microsoft.com/office/drawing/2014/main" id="{FAA7FA55-E111-4E19-BA27-5450038AADC0}"/>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25">
                <a:extLst>
                  <a:ext uri="{FF2B5EF4-FFF2-40B4-BE49-F238E27FC236}">
                    <a16:creationId xmlns:a16="http://schemas.microsoft.com/office/drawing/2014/main" id="{1AF1845C-DD4D-49A0-80C4-37FACC53D090}"/>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26">
                <a:extLst>
                  <a:ext uri="{FF2B5EF4-FFF2-40B4-BE49-F238E27FC236}">
                    <a16:creationId xmlns:a16="http://schemas.microsoft.com/office/drawing/2014/main" id="{154226DC-DEA3-468A-A5A4-431339EBE043}"/>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27">
                <a:extLst>
                  <a:ext uri="{FF2B5EF4-FFF2-40B4-BE49-F238E27FC236}">
                    <a16:creationId xmlns:a16="http://schemas.microsoft.com/office/drawing/2014/main" id="{72ECFCC1-B6FD-486A-8C13-C1FB566D11EB}"/>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28">
                <a:extLst>
                  <a:ext uri="{FF2B5EF4-FFF2-40B4-BE49-F238E27FC236}">
                    <a16:creationId xmlns:a16="http://schemas.microsoft.com/office/drawing/2014/main" id="{BAD8E165-FF98-49B6-AB06-FBBA10451F8A}"/>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29">
                <a:extLst>
                  <a:ext uri="{FF2B5EF4-FFF2-40B4-BE49-F238E27FC236}">
                    <a16:creationId xmlns:a16="http://schemas.microsoft.com/office/drawing/2014/main" id="{0E3F527F-776D-4B5C-B880-6C61E18F8CF1}"/>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430">
                <a:extLst>
                  <a:ext uri="{FF2B5EF4-FFF2-40B4-BE49-F238E27FC236}">
                    <a16:creationId xmlns:a16="http://schemas.microsoft.com/office/drawing/2014/main" id="{B1A0D8F0-3F65-44D5-A8E2-DD004CBBB921}"/>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431">
                <a:extLst>
                  <a:ext uri="{FF2B5EF4-FFF2-40B4-BE49-F238E27FC236}">
                    <a16:creationId xmlns:a16="http://schemas.microsoft.com/office/drawing/2014/main" id="{DE5C7663-A2EA-4310-BF71-F0FD3710E379}"/>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432">
                <a:extLst>
                  <a:ext uri="{FF2B5EF4-FFF2-40B4-BE49-F238E27FC236}">
                    <a16:creationId xmlns:a16="http://schemas.microsoft.com/office/drawing/2014/main" id="{20F66EE1-9C44-4A98-87F7-480606B76478}"/>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433">
                <a:extLst>
                  <a:ext uri="{FF2B5EF4-FFF2-40B4-BE49-F238E27FC236}">
                    <a16:creationId xmlns:a16="http://schemas.microsoft.com/office/drawing/2014/main" id="{BA57DCBB-521D-41BD-B018-EAEAC17D4460}"/>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434">
                <a:extLst>
                  <a:ext uri="{FF2B5EF4-FFF2-40B4-BE49-F238E27FC236}">
                    <a16:creationId xmlns:a16="http://schemas.microsoft.com/office/drawing/2014/main" id="{4DE6D568-F0B3-4775-BFF4-75068F56156C}"/>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35">
                <a:extLst>
                  <a:ext uri="{FF2B5EF4-FFF2-40B4-BE49-F238E27FC236}">
                    <a16:creationId xmlns:a16="http://schemas.microsoft.com/office/drawing/2014/main" id="{4A810977-FD86-4663-AC3D-A546BE59478A}"/>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36">
                <a:extLst>
                  <a:ext uri="{FF2B5EF4-FFF2-40B4-BE49-F238E27FC236}">
                    <a16:creationId xmlns:a16="http://schemas.microsoft.com/office/drawing/2014/main" id="{D3878156-12B6-4639-BD7D-CA36046A2299}"/>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37">
                <a:extLst>
                  <a:ext uri="{FF2B5EF4-FFF2-40B4-BE49-F238E27FC236}">
                    <a16:creationId xmlns:a16="http://schemas.microsoft.com/office/drawing/2014/main" id="{C0ABD7F2-6FBC-4C86-9897-46B084E12E31}"/>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38">
                <a:extLst>
                  <a:ext uri="{FF2B5EF4-FFF2-40B4-BE49-F238E27FC236}">
                    <a16:creationId xmlns:a16="http://schemas.microsoft.com/office/drawing/2014/main" id="{2571E1F7-D55A-42AF-8359-71D1749C403E}"/>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39">
                <a:extLst>
                  <a:ext uri="{FF2B5EF4-FFF2-40B4-BE49-F238E27FC236}">
                    <a16:creationId xmlns:a16="http://schemas.microsoft.com/office/drawing/2014/main" id="{E5C67D54-B83E-426D-9E8E-B743FF75633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40">
                <a:extLst>
                  <a:ext uri="{FF2B5EF4-FFF2-40B4-BE49-F238E27FC236}">
                    <a16:creationId xmlns:a16="http://schemas.microsoft.com/office/drawing/2014/main" id="{15942F18-D3C4-49AF-9BE2-CBAE92E33EC2}"/>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41">
                <a:extLst>
                  <a:ext uri="{FF2B5EF4-FFF2-40B4-BE49-F238E27FC236}">
                    <a16:creationId xmlns:a16="http://schemas.microsoft.com/office/drawing/2014/main" id="{F7556B91-D827-4D14-BA02-57013E732812}"/>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42">
                <a:extLst>
                  <a:ext uri="{FF2B5EF4-FFF2-40B4-BE49-F238E27FC236}">
                    <a16:creationId xmlns:a16="http://schemas.microsoft.com/office/drawing/2014/main" id="{7D1D40BD-32D8-4DE0-8F57-4678933B1548}"/>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43">
                <a:extLst>
                  <a:ext uri="{FF2B5EF4-FFF2-40B4-BE49-F238E27FC236}">
                    <a16:creationId xmlns:a16="http://schemas.microsoft.com/office/drawing/2014/main" id="{345D03C9-66AD-45F6-94B1-5D79C6C0D3E6}"/>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44">
                <a:extLst>
                  <a:ext uri="{FF2B5EF4-FFF2-40B4-BE49-F238E27FC236}">
                    <a16:creationId xmlns:a16="http://schemas.microsoft.com/office/drawing/2014/main" id="{CFF58CB0-FE07-4E1D-A005-A774EA9566FD}"/>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445">
                <a:extLst>
                  <a:ext uri="{FF2B5EF4-FFF2-40B4-BE49-F238E27FC236}">
                    <a16:creationId xmlns:a16="http://schemas.microsoft.com/office/drawing/2014/main" id="{1D1C49AB-CC8E-4C90-BFE7-08314A0910EF}"/>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446">
                <a:extLst>
                  <a:ext uri="{FF2B5EF4-FFF2-40B4-BE49-F238E27FC236}">
                    <a16:creationId xmlns:a16="http://schemas.microsoft.com/office/drawing/2014/main" id="{C0553160-4290-461A-8E33-20CCE50D05F4}"/>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447">
                <a:extLst>
                  <a:ext uri="{FF2B5EF4-FFF2-40B4-BE49-F238E27FC236}">
                    <a16:creationId xmlns:a16="http://schemas.microsoft.com/office/drawing/2014/main" id="{60331076-CE0B-466E-B9DC-8B84C826C058}"/>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448">
                <a:extLst>
                  <a:ext uri="{FF2B5EF4-FFF2-40B4-BE49-F238E27FC236}">
                    <a16:creationId xmlns:a16="http://schemas.microsoft.com/office/drawing/2014/main" id="{DCECAB05-ABC6-4258-9139-CDE4C4A8C667}"/>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449">
                <a:extLst>
                  <a:ext uri="{FF2B5EF4-FFF2-40B4-BE49-F238E27FC236}">
                    <a16:creationId xmlns:a16="http://schemas.microsoft.com/office/drawing/2014/main" id="{ED47C79F-350F-42BB-A8F8-CA2F0C8B395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450">
                <a:extLst>
                  <a:ext uri="{FF2B5EF4-FFF2-40B4-BE49-F238E27FC236}">
                    <a16:creationId xmlns:a16="http://schemas.microsoft.com/office/drawing/2014/main" id="{6C010187-E6E1-46D3-AF48-0CD28F19A81C}"/>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451">
                <a:extLst>
                  <a:ext uri="{FF2B5EF4-FFF2-40B4-BE49-F238E27FC236}">
                    <a16:creationId xmlns:a16="http://schemas.microsoft.com/office/drawing/2014/main" id="{A74A92E1-A4B1-4646-87C2-CBC62BF6D647}"/>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452">
                <a:extLst>
                  <a:ext uri="{FF2B5EF4-FFF2-40B4-BE49-F238E27FC236}">
                    <a16:creationId xmlns:a16="http://schemas.microsoft.com/office/drawing/2014/main" id="{9C2155D1-2EC9-4583-ABCC-B61800475EFE}"/>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椭圆 223">
                <a:extLst>
                  <a:ext uri="{FF2B5EF4-FFF2-40B4-BE49-F238E27FC236}">
                    <a16:creationId xmlns:a16="http://schemas.microsoft.com/office/drawing/2014/main" id="{9D661F87-129C-4A3D-862A-4F43207B7C1F}"/>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0" name="文本框 189">
              <a:extLst>
                <a:ext uri="{FF2B5EF4-FFF2-40B4-BE49-F238E27FC236}">
                  <a16:creationId xmlns:a16="http://schemas.microsoft.com/office/drawing/2014/main" id="{DA9A63D8-F736-45A1-8BDE-942A0B0CC836}"/>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3</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91" name="文本框 190">
              <a:extLst>
                <a:ext uri="{FF2B5EF4-FFF2-40B4-BE49-F238E27FC236}">
                  <a16:creationId xmlns:a16="http://schemas.microsoft.com/office/drawing/2014/main" id="{8C44632B-20A6-40ED-A4B3-9BE6DAF1628D}"/>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输入你的标题</a:t>
              </a:r>
            </a:p>
          </p:txBody>
        </p:sp>
        <p:sp>
          <p:nvSpPr>
            <p:cNvPr id="192" name="文本框 191">
              <a:extLst>
                <a:ext uri="{FF2B5EF4-FFF2-40B4-BE49-F238E27FC236}">
                  <a16:creationId xmlns:a16="http://schemas.microsoft.com/office/drawing/2014/main" id="{FDDB87AE-3D58-4146-BFE1-B6721436F6B1}"/>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225" name="组合 224">
            <a:extLst>
              <a:ext uri="{FF2B5EF4-FFF2-40B4-BE49-F238E27FC236}">
                <a16:creationId xmlns:a16="http://schemas.microsoft.com/office/drawing/2014/main" id="{22A8BCA9-A09C-4F5C-AE8A-72A0880EC0A0}"/>
              </a:ext>
            </a:extLst>
          </p:cNvPr>
          <p:cNvGrpSpPr/>
          <p:nvPr/>
        </p:nvGrpSpPr>
        <p:grpSpPr>
          <a:xfrm>
            <a:off x="6657602" y="3865223"/>
            <a:ext cx="4686005" cy="973337"/>
            <a:chOff x="1531916" y="2369851"/>
            <a:chExt cx="4686005" cy="973337"/>
          </a:xfrm>
        </p:grpSpPr>
        <p:grpSp>
          <p:nvGrpSpPr>
            <p:cNvPr id="226" name="组合 225">
              <a:extLst>
                <a:ext uri="{FF2B5EF4-FFF2-40B4-BE49-F238E27FC236}">
                  <a16:creationId xmlns:a16="http://schemas.microsoft.com/office/drawing/2014/main" id="{8C78A3C8-0290-44F5-AD09-1B63C4991920}"/>
                </a:ext>
              </a:extLst>
            </p:cNvPr>
            <p:cNvGrpSpPr/>
            <p:nvPr/>
          </p:nvGrpSpPr>
          <p:grpSpPr>
            <a:xfrm>
              <a:off x="1531916" y="2369851"/>
              <a:ext cx="971202" cy="973337"/>
              <a:chOff x="1994564" y="454676"/>
              <a:chExt cx="4990436" cy="5001420"/>
            </a:xfrm>
          </p:grpSpPr>
          <p:sp>
            <p:nvSpPr>
              <p:cNvPr id="230" name="Freeform 422">
                <a:extLst>
                  <a:ext uri="{FF2B5EF4-FFF2-40B4-BE49-F238E27FC236}">
                    <a16:creationId xmlns:a16="http://schemas.microsoft.com/office/drawing/2014/main" id="{79EE0196-4559-4A13-BBA8-92E879C4F8B9}"/>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423">
                <a:extLst>
                  <a:ext uri="{FF2B5EF4-FFF2-40B4-BE49-F238E27FC236}">
                    <a16:creationId xmlns:a16="http://schemas.microsoft.com/office/drawing/2014/main" id="{0F77386E-D5DB-4072-ADDF-CAFE5E0B487C}"/>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32" name="Freeform 424">
                <a:extLst>
                  <a:ext uri="{FF2B5EF4-FFF2-40B4-BE49-F238E27FC236}">
                    <a16:creationId xmlns:a16="http://schemas.microsoft.com/office/drawing/2014/main" id="{5BCAD3F0-98BF-4321-B546-F4FDD8C3281E}"/>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425">
                <a:extLst>
                  <a:ext uri="{FF2B5EF4-FFF2-40B4-BE49-F238E27FC236}">
                    <a16:creationId xmlns:a16="http://schemas.microsoft.com/office/drawing/2014/main" id="{737358C4-E630-4967-8A07-2B78FAB6A20E}"/>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426">
                <a:extLst>
                  <a:ext uri="{FF2B5EF4-FFF2-40B4-BE49-F238E27FC236}">
                    <a16:creationId xmlns:a16="http://schemas.microsoft.com/office/drawing/2014/main" id="{A73461A3-A590-4B7B-8BF8-CF1951A5592F}"/>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427">
                <a:extLst>
                  <a:ext uri="{FF2B5EF4-FFF2-40B4-BE49-F238E27FC236}">
                    <a16:creationId xmlns:a16="http://schemas.microsoft.com/office/drawing/2014/main" id="{A1890BF4-D8C6-484F-BBC1-CB04A60D9D4F}"/>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28">
                <a:extLst>
                  <a:ext uri="{FF2B5EF4-FFF2-40B4-BE49-F238E27FC236}">
                    <a16:creationId xmlns:a16="http://schemas.microsoft.com/office/drawing/2014/main" id="{FFC2AA3B-18BB-4236-9BAE-AC7810F9B247}"/>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29">
                <a:extLst>
                  <a:ext uri="{FF2B5EF4-FFF2-40B4-BE49-F238E27FC236}">
                    <a16:creationId xmlns:a16="http://schemas.microsoft.com/office/drawing/2014/main" id="{45D34F1A-A91E-41A4-9804-9BE9D341FD65}"/>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30">
                <a:extLst>
                  <a:ext uri="{FF2B5EF4-FFF2-40B4-BE49-F238E27FC236}">
                    <a16:creationId xmlns:a16="http://schemas.microsoft.com/office/drawing/2014/main" id="{5E9B35CC-1777-4778-8837-D41487AFB176}"/>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1">
                <a:extLst>
                  <a:ext uri="{FF2B5EF4-FFF2-40B4-BE49-F238E27FC236}">
                    <a16:creationId xmlns:a16="http://schemas.microsoft.com/office/drawing/2014/main" id="{153C353E-56BE-48BF-B874-BB1C599465C1}"/>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32">
                <a:extLst>
                  <a:ext uri="{FF2B5EF4-FFF2-40B4-BE49-F238E27FC236}">
                    <a16:creationId xmlns:a16="http://schemas.microsoft.com/office/drawing/2014/main" id="{E44E2964-15CC-4E96-9439-66F6A1AD1732}"/>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33">
                <a:extLst>
                  <a:ext uri="{FF2B5EF4-FFF2-40B4-BE49-F238E27FC236}">
                    <a16:creationId xmlns:a16="http://schemas.microsoft.com/office/drawing/2014/main" id="{9B72B6F1-DB28-4DE1-A842-6672B2774B0C}"/>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34">
                <a:extLst>
                  <a:ext uri="{FF2B5EF4-FFF2-40B4-BE49-F238E27FC236}">
                    <a16:creationId xmlns:a16="http://schemas.microsoft.com/office/drawing/2014/main" id="{803512F5-A2F8-4669-92BB-00ECFA07A755}"/>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35">
                <a:extLst>
                  <a:ext uri="{FF2B5EF4-FFF2-40B4-BE49-F238E27FC236}">
                    <a16:creationId xmlns:a16="http://schemas.microsoft.com/office/drawing/2014/main" id="{510D3222-A5A9-4595-A613-6341460633DD}"/>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36">
                <a:extLst>
                  <a:ext uri="{FF2B5EF4-FFF2-40B4-BE49-F238E27FC236}">
                    <a16:creationId xmlns:a16="http://schemas.microsoft.com/office/drawing/2014/main" id="{79579B44-1554-457D-AC39-5666CFC7B78B}"/>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37">
                <a:extLst>
                  <a:ext uri="{FF2B5EF4-FFF2-40B4-BE49-F238E27FC236}">
                    <a16:creationId xmlns:a16="http://schemas.microsoft.com/office/drawing/2014/main" id="{C234A96C-47C1-480E-9922-A2F7F4EC2599}"/>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38">
                <a:extLst>
                  <a:ext uri="{FF2B5EF4-FFF2-40B4-BE49-F238E27FC236}">
                    <a16:creationId xmlns:a16="http://schemas.microsoft.com/office/drawing/2014/main" id="{6B68A350-B33A-4DB0-81ED-09DECC55228C}"/>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39">
                <a:extLst>
                  <a:ext uri="{FF2B5EF4-FFF2-40B4-BE49-F238E27FC236}">
                    <a16:creationId xmlns:a16="http://schemas.microsoft.com/office/drawing/2014/main" id="{54A465BB-A00A-468D-B28E-2B2BE278FFC5}"/>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40">
                <a:extLst>
                  <a:ext uri="{FF2B5EF4-FFF2-40B4-BE49-F238E27FC236}">
                    <a16:creationId xmlns:a16="http://schemas.microsoft.com/office/drawing/2014/main" id="{E721F134-B5A8-47FC-ADC8-3C6028385F54}"/>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41">
                <a:extLst>
                  <a:ext uri="{FF2B5EF4-FFF2-40B4-BE49-F238E27FC236}">
                    <a16:creationId xmlns:a16="http://schemas.microsoft.com/office/drawing/2014/main" id="{AC60936E-6DCE-43B6-85E8-D19B798774D9}"/>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442">
                <a:extLst>
                  <a:ext uri="{FF2B5EF4-FFF2-40B4-BE49-F238E27FC236}">
                    <a16:creationId xmlns:a16="http://schemas.microsoft.com/office/drawing/2014/main" id="{D630CDB5-1DDF-4FF4-B369-675158E80FB7}"/>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443">
                <a:extLst>
                  <a:ext uri="{FF2B5EF4-FFF2-40B4-BE49-F238E27FC236}">
                    <a16:creationId xmlns:a16="http://schemas.microsoft.com/office/drawing/2014/main" id="{3499A99B-90A2-442B-B527-80EDCC5A6421}"/>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444">
                <a:extLst>
                  <a:ext uri="{FF2B5EF4-FFF2-40B4-BE49-F238E27FC236}">
                    <a16:creationId xmlns:a16="http://schemas.microsoft.com/office/drawing/2014/main" id="{B7C0A7C7-0407-4154-917A-886E75C6EC35}"/>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45">
                <a:extLst>
                  <a:ext uri="{FF2B5EF4-FFF2-40B4-BE49-F238E27FC236}">
                    <a16:creationId xmlns:a16="http://schemas.microsoft.com/office/drawing/2014/main" id="{FB917704-51AE-4391-AB3E-0E4FFA88276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46">
                <a:extLst>
                  <a:ext uri="{FF2B5EF4-FFF2-40B4-BE49-F238E27FC236}">
                    <a16:creationId xmlns:a16="http://schemas.microsoft.com/office/drawing/2014/main" id="{8FA1A1C3-165F-411A-9970-3429FDD479B7}"/>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47">
                <a:extLst>
                  <a:ext uri="{FF2B5EF4-FFF2-40B4-BE49-F238E27FC236}">
                    <a16:creationId xmlns:a16="http://schemas.microsoft.com/office/drawing/2014/main" id="{9D54B822-F1DF-4E76-BC48-6730D4100195}"/>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48">
                <a:extLst>
                  <a:ext uri="{FF2B5EF4-FFF2-40B4-BE49-F238E27FC236}">
                    <a16:creationId xmlns:a16="http://schemas.microsoft.com/office/drawing/2014/main" id="{C937DD03-CDD8-46FD-A361-428D119DBD45}"/>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49">
                <a:extLst>
                  <a:ext uri="{FF2B5EF4-FFF2-40B4-BE49-F238E27FC236}">
                    <a16:creationId xmlns:a16="http://schemas.microsoft.com/office/drawing/2014/main" id="{25DEBE83-865A-4043-8EB9-11BF7AADB980}"/>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50">
                <a:extLst>
                  <a:ext uri="{FF2B5EF4-FFF2-40B4-BE49-F238E27FC236}">
                    <a16:creationId xmlns:a16="http://schemas.microsoft.com/office/drawing/2014/main" id="{33306441-3592-440D-93A3-C3DA6E09A9AF}"/>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51">
                <a:extLst>
                  <a:ext uri="{FF2B5EF4-FFF2-40B4-BE49-F238E27FC236}">
                    <a16:creationId xmlns:a16="http://schemas.microsoft.com/office/drawing/2014/main" id="{EF2E0836-02BA-4D3D-828E-E4EFF68C35C1}"/>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52">
                <a:extLst>
                  <a:ext uri="{FF2B5EF4-FFF2-40B4-BE49-F238E27FC236}">
                    <a16:creationId xmlns:a16="http://schemas.microsoft.com/office/drawing/2014/main" id="{2B8F9947-5940-4FC4-83AA-AE534307EEA8}"/>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椭圆 260">
                <a:extLst>
                  <a:ext uri="{FF2B5EF4-FFF2-40B4-BE49-F238E27FC236}">
                    <a16:creationId xmlns:a16="http://schemas.microsoft.com/office/drawing/2014/main" id="{4BA3E5C5-BEE7-4495-84A0-9F1E4C27E66A}"/>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文本框 226">
              <a:extLst>
                <a:ext uri="{FF2B5EF4-FFF2-40B4-BE49-F238E27FC236}">
                  <a16:creationId xmlns:a16="http://schemas.microsoft.com/office/drawing/2014/main" id="{83693987-43E0-4316-B22B-06C977693EC1}"/>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4</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228" name="文本框 227">
              <a:extLst>
                <a:ext uri="{FF2B5EF4-FFF2-40B4-BE49-F238E27FC236}">
                  <a16:creationId xmlns:a16="http://schemas.microsoft.com/office/drawing/2014/main" id="{4A537DDA-669D-4694-A726-858BE935BBC2}"/>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输入你的标题</a:t>
              </a:r>
            </a:p>
          </p:txBody>
        </p:sp>
        <p:sp>
          <p:nvSpPr>
            <p:cNvPr id="229" name="文本框 228">
              <a:extLst>
                <a:ext uri="{FF2B5EF4-FFF2-40B4-BE49-F238E27FC236}">
                  <a16:creationId xmlns:a16="http://schemas.microsoft.com/office/drawing/2014/main" id="{FEA38336-20FF-4981-A5FE-7B14AD33DCDB}"/>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spTree>
    <p:extLst>
      <p:ext uri="{BB962C8B-B14F-4D97-AF65-F5344CB8AC3E}">
        <p14:creationId xmlns:p14="http://schemas.microsoft.com/office/powerpoint/2010/main" val="192273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E555FF8-F5C1-41C7-B0F8-400C1F33BA1B}"/>
              </a:ext>
            </a:extLst>
          </p:cNvPr>
          <p:cNvSpPr/>
          <p:nvPr/>
        </p:nvSpPr>
        <p:spPr>
          <a:xfrm>
            <a:off x="1845297" y="1198942"/>
            <a:ext cx="8501406" cy="4764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BD2E4169-A095-4031-9FC6-10AEF4003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72838"/>
            <a:ext cx="4250703" cy="2391020"/>
          </a:xfrm>
          <a:prstGeom prst="rect">
            <a:avLst/>
          </a:prstGeom>
        </p:spPr>
      </p:pic>
      <p:pic>
        <p:nvPicPr>
          <p:cNvPr id="10" name="图片 9">
            <a:extLst>
              <a:ext uri="{FF2B5EF4-FFF2-40B4-BE49-F238E27FC236}">
                <a16:creationId xmlns:a16="http://schemas.microsoft.com/office/drawing/2014/main" id="{FCBA09E2-2962-4AF6-B621-B3CFE2D08D0E}"/>
              </a:ext>
            </a:extLst>
          </p:cNvPr>
          <p:cNvPicPr>
            <a:picLocks noChangeAspect="1"/>
          </p:cNvPicPr>
          <p:nvPr/>
        </p:nvPicPr>
        <p:blipFill rotWithShape="1">
          <a:blip r:embed="rId4">
            <a:extLst>
              <a:ext uri="{28A0092B-C50C-407E-A947-70E740481C1C}">
                <a14:useLocalDpi xmlns:a14="http://schemas.microsoft.com/office/drawing/2010/main" val="0"/>
              </a:ext>
            </a:extLst>
          </a:blip>
          <a:srcRect l="5516" r="6148"/>
          <a:stretch/>
        </p:blipFill>
        <p:spPr>
          <a:xfrm>
            <a:off x="1845297" y="1198942"/>
            <a:ext cx="4250703" cy="2373896"/>
          </a:xfrm>
          <a:prstGeom prst="rect">
            <a:avLst/>
          </a:prstGeom>
        </p:spPr>
      </p:pic>
      <p:sp>
        <p:nvSpPr>
          <p:cNvPr id="13" name="文本框 12">
            <a:extLst>
              <a:ext uri="{FF2B5EF4-FFF2-40B4-BE49-F238E27FC236}">
                <a16:creationId xmlns:a16="http://schemas.microsoft.com/office/drawing/2014/main" id="{E80D8B2F-9A48-4D3A-AAE4-7F5E60FE0C6B}"/>
              </a:ext>
            </a:extLst>
          </p:cNvPr>
          <p:cNvSpPr txBox="1"/>
          <p:nvPr/>
        </p:nvSpPr>
        <p:spPr>
          <a:xfrm>
            <a:off x="6362700" y="1447800"/>
            <a:ext cx="3810000" cy="1139351"/>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多图时可以进行拼接</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底色色块除了主色调蓝色之外，也可以使用灰色来变换</a:t>
            </a:r>
          </a:p>
        </p:txBody>
      </p:sp>
      <p:grpSp>
        <p:nvGrpSpPr>
          <p:cNvPr id="17" name="组合 16">
            <a:extLst>
              <a:ext uri="{FF2B5EF4-FFF2-40B4-BE49-F238E27FC236}">
                <a16:creationId xmlns:a16="http://schemas.microsoft.com/office/drawing/2014/main" id="{6312DDE9-6505-43D9-82AF-DE7F16A840EE}"/>
              </a:ext>
            </a:extLst>
          </p:cNvPr>
          <p:cNvGrpSpPr/>
          <p:nvPr/>
        </p:nvGrpSpPr>
        <p:grpSpPr>
          <a:xfrm flipH="1">
            <a:off x="6484620" y="2868149"/>
            <a:ext cx="327660" cy="327660"/>
            <a:chOff x="6484620" y="2868149"/>
            <a:chExt cx="327660" cy="327660"/>
          </a:xfrm>
        </p:grpSpPr>
        <p:sp>
          <p:nvSpPr>
            <p:cNvPr id="15" name="椭圆 14">
              <a:extLst>
                <a:ext uri="{FF2B5EF4-FFF2-40B4-BE49-F238E27FC236}">
                  <a16:creationId xmlns:a16="http://schemas.microsoft.com/office/drawing/2014/main" id="{211BD4D4-F4BD-42A1-94EB-24F53269F1B7}"/>
                </a:ext>
              </a:extLst>
            </p:cNvPr>
            <p:cNvSpPr/>
            <p:nvPr/>
          </p:nvSpPr>
          <p:spPr>
            <a:xfrm flipH="1">
              <a:off x="6484620" y="2868149"/>
              <a:ext cx="327660" cy="3276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6" name="等腰三角形 15">
              <a:extLst>
                <a:ext uri="{FF2B5EF4-FFF2-40B4-BE49-F238E27FC236}">
                  <a16:creationId xmlns:a16="http://schemas.microsoft.com/office/drawing/2014/main" id="{80360F28-E1DD-46A9-A76F-3DAAA49B3B01}"/>
                </a:ext>
              </a:extLst>
            </p:cNvPr>
            <p:cNvSpPr/>
            <p:nvPr/>
          </p:nvSpPr>
          <p:spPr>
            <a:xfrm rot="5400000">
              <a:off x="6597808" y="2956584"/>
              <a:ext cx="174918" cy="1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文本框 17">
            <a:extLst>
              <a:ext uri="{FF2B5EF4-FFF2-40B4-BE49-F238E27FC236}">
                <a16:creationId xmlns:a16="http://schemas.microsoft.com/office/drawing/2014/main" id="{DF47205C-2B96-4DF1-A962-2425E90827DF}"/>
              </a:ext>
            </a:extLst>
          </p:cNvPr>
          <p:cNvSpPr txBox="1"/>
          <p:nvPr/>
        </p:nvSpPr>
        <p:spPr>
          <a:xfrm>
            <a:off x="2065648" y="3900714"/>
            <a:ext cx="3810000"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这里的细节就是要有箭头指引，文字说明是针对哪张图片的</a:t>
            </a:r>
            <a:endParaRPr lang="en-US" altLang="zh-CN" dirty="0">
              <a:solidFill>
                <a:schemeClr val="tx1">
                  <a:lumMod val="85000"/>
                  <a:lumOff val="15000"/>
                </a:schemeClr>
              </a:solidFill>
            </a:endParaRPr>
          </a:p>
        </p:txBody>
      </p:sp>
      <p:grpSp>
        <p:nvGrpSpPr>
          <p:cNvPr id="19" name="组合 18">
            <a:extLst>
              <a:ext uri="{FF2B5EF4-FFF2-40B4-BE49-F238E27FC236}">
                <a16:creationId xmlns:a16="http://schemas.microsoft.com/office/drawing/2014/main" id="{FE434028-7124-4F15-B6CE-A6503B5F3E6F}"/>
              </a:ext>
            </a:extLst>
          </p:cNvPr>
          <p:cNvGrpSpPr/>
          <p:nvPr/>
        </p:nvGrpSpPr>
        <p:grpSpPr>
          <a:xfrm>
            <a:off x="5381534" y="5367941"/>
            <a:ext cx="327660" cy="327660"/>
            <a:chOff x="6484620" y="2868149"/>
            <a:chExt cx="327660" cy="327660"/>
          </a:xfrm>
        </p:grpSpPr>
        <p:sp>
          <p:nvSpPr>
            <p:cNvPr id="20" name="椭圆 19">
              <a:extLst>
                <a:ext uri="{FF2B5EF4-FFF2-40B4-BE49-F238E27FC236}">
                  <a16:creationId xmlns:a16="http://schemas.microsoft.com/office/drawing/2014/main" id="{1F66D3AE-3708-4B10-881A-6D29223BDFB4}"/>
                </a:ext>
              </a:extLst>
            </p:cNvPr>
            <p:cNvSpPr/>
            <p:nvPr/>
          </p:nvSpPr>
          <p:spPr>
            <a:xfrm flipH="1">
              <a:off x="6484620" y="2868149"/>
              <a:ext cx="327660" cy="3276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1" name="等腰三角形 20">
              <a:extLst>
                <a:ext uri="{FF2B5EF4-FFF2-40B4-BE49-F238E27FC236}">
                  <a16:creationId xmlns:a16="http://schemas.microsoft.com/office/drawing/2014/main" id="{24225C1E-270A-4C69-A510-3A2D343D881E}"/>
                </a:ext>
              </a:extLst>
            </p:cNvPr>
            <p:cNvSpPr/>
            <p:nvPr/>
          </p:nvSpPr>
          <p:spPr>
            <a:xfrm rot="5400000">
              <a:off x="6597808" y="2956584"/>
              <a:ext cx="174918" cy="1507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421990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833950A-A5C3-415C-ADD4-EE199378C44A}"/>
              </a:ext>
            </a:extLst>
          </p:cNvPr>
          <p:cNvSpPr/>
          <p:nvPr/>
        </p:nvSpPr>
        <p:spPr>
          <a:xfrm>
            <a:off x="4426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674E7A1-798C-4FAF-8680-95EF6E3E0709}"/>
              </a:ext>
            </a:extLst>
          </p:cNvPr>
          <p:cNvSpPr/>
          <p:nvPr/>
        </p:nvSpPr>
        <p:spPr>
          <a:xfrm>
            <a:off x="33890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a:extLst>
              <a:ext uri="{FF2B5EF4-FFF2-40B4-BE49-F238E27FC236}">
                <a16:creationId xmlns:a16="http://schemas.microsoft.com/office/drawing/2014/main" id="{8782C750-47EB-44A5-B5A6-DFFADF2B7C72}"/>
              </a:ext>
            </a:extLst>
          </p:cNvPr>
          <p:cNvSpPr/>
          <p:nvPr/>
        </p:nvSpPr>
        <p:spPr>
          <a:xfrm>
            <a:off x="63354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a:extLst>
              <a:ext uri="{FF2B5EF4-FFF2-40B4-BE49-F238E27FC236}">
                <a16:creationId xmlns:a16="http://schemas.microsoft.com/office/drawing/2014/main" id="{10A90837-E8FE-409F-B096-51F6694478BE}"/>
              </a:ext>
            </a:extLst>
          </p:cNvPr>
          <p:cNvSpPr/>
          <p:nvPr/>
        </p:nvSpPr>
        <p:spPr>
          <a:xfrm>
            <a:off x="9281886" y="1988457"/>
            <a:ext cx="2467428" cy="2467428"/>
          </a:xfrm>
          <a:prstGeom prst="rect">
            <a:avLst/>
          </a:pr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a:extLst>
              <a:ext uri="{FF2B5EF4-FFF2-40B4-BE49-F238E27FC236}">
                <a16:creationId xmlns:a16="http://schemas.microsoft.com/office/drawing/2014/main" id="{B18BB736-DB10-4215-8450-DC0D1886C4D4}"/>
              </a:ext>
            </a:extLst>
          </p:cNvPr>
          <p:cNvSpPr txBox="1"/>
          <p:nvPr/>
        </p:nvSpPr>
        <p:spPr>
          <a:xfrm>
            <a:off x="441960"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图片一</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四张图的展示</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重点是要整齐</a:t>
            </a:r>
          </a:p>
        </p:txBody>
      </p:sp>
      <p:sp>
        <p:nvSpPr>
          <p:cNvPr id="10" name="文本框 9">
            <a:extLst>
              <a:ext uri="{FF2B5EF4-FFF2-40B4-BE49-F238E27FC236}">
                <a16:creationId xmlns:a16="http://schemas.microsoft.com/office/drawing/2014/main" id="{B8CE6072-A98F-4DAD-BBCF-89B9963269BC}"/>
              </a:ext>
            </a:extLst>
          </p:cNvPr>
          <p:cNvSpPr txBox="1"/>
          <p:nvPr/>
        </p:nvSpPr>
        <p:spPr>
          <a:xfrm>
            <a:off x="3389086"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图片二</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这里进行图片</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的具体说明</a:t>
            </a:r>
          </a:p>
        </p:txBody>
      </p:sp>
      <p:sp>
        <p:nvSpPr>
          <p:cNvPr id="11" name="文本框 10">
            <a:extLst>
              <a:ext uri="{FF2B5EF4-FFF2-40B4-BE49-F238E27FC236}">
                <a16:creationId xmlns:a16="http://schemas.microsoft.com/office/drawing/2014/main" id="{2EB58E63-BA56-4C12-917D-A72245E183F3}"/>
              </a:ext>
            </a:extLst>
          </p:cNvPr>
          <p:cNvSpPr txBox="1"/>
          <p:nvPr/>
        </p:nvSpPr>
        <p:spPr>
          <a:xfrm>
            <a:off x="6335486"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图片三</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图片是填充在形状中的，可以更换形状</a:t>
            </a:r>
          </a:p>
        </p:txBody>
      </p:sp>
      <p:sp>
        <p:nvSpPr>
          <p:cNvPr id="12" name="文本框 11">
            <a:extLst>
              <a:ext uri="{FF2B5EF4-FFF2-40B4-BE49-F238E27FC236}">
                <a16:creationId xmlns:a16="http://schemas.microsoft.com/office/drawing/2014/main" id="{497C0A28-7D4E-4553-8F93-4C0E5B7F2FEB}"/>
              </a:ext>
            </a:extLst>
          </p:cNvPr>
          <p:cNvSpPr txBox="1"/>
          <p:nvPr/>
        </p:nvSpPr>
        <p:spPr>
          <a:xfrm>
            <a:off x="9281886" y="4709160"/>
            <a:ext cx="2467428" cy="1259384"/>
          </a:xfrm>
          <a:prstGeom prst="rect">
            <a:avLst/>
          </a:prstGeom>
          <a:noFill/>
        </p:spPr>
        <p:txBody>
          <a:bodyPr wrap="square" rtlCol="0">
            <a:spAutoFit/>
          </a:bodyPr>
          <a:lstStyle/>
          <a:p>
            <a:pPr algn="ctr">
              <a:lnSpc>
                <a:spcPct val="130000"/>
              </a:lnSpc>
            </a:pPr>
            <a:r>
              <a:rPr lang="zh-CN" altLang="en-US" sz="2400" b="1" dirty="0">
                <a:solidFill>
                  <a:schemeClr val="tx1">
                    <a:lumMod val="85000"/>
                    <a:lumOff val="15000"/>
                  </a:schemeClr>
                </a:solidFill>
              </a:rPr>
              <a:t>图片四</a:t>
            </a:r>
            <a:endParaRPr lang="en-US" altLang="zh-CN" sz="2400" b="1"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如何更换图片</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最后有说明介绍</a:t>
            </a:r>
          </a:p>
        </p:txBody>
      </p:sp>
    </p:spTree>
    <p:extLst>
      <p:ext uri="{BB962C8B-B14F-4D97-AF65-F5344CB8AC3E}">
        <p14:creationId xmlns:p14="http://schemas.microsoft.com/office/powerpoint/2010/main" val="20851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a:extLst>
              <a:ext uri="{FF2B5EF4-FFF2-40B4-BE49-F238E27FC236}">
                <a16:creationId xmlns:a16="http://schemas.microsoft.com/office/drawing/2014/main" id="{4737C8E4-F06F-4283-88CD-9E9250841FD6}"/>
              </a:ext>
            </a:extLst>
          </p:cNvPr>
          <p:cNvGrpSpPr/>
          <p:nvPr/>
        </p:nvGrpSpPr>
        <p:grpSpPr>
          <a:xfrm>
            <a:off x="-3185162" y="-57998"/>
            <a:ext cx="6929848" cy="6945090"/>
            <a:chOff x="1994564" y="454676"/>
            <a:chExt cx="4990436" cy="5001420"/>
          </a:xfrm>
        </p:grpSpPr>
        <p:sp>
          <p:nvSpPr>
            <p:cNvPr id="497" name="Freeform 422">
              <a:extLst>
                <a:ext uri="{FF2B5EF4-FFF2-40B4-BE49-F238E27FC236}">
                  <a16:creationId xmlns:a16="http://schemas.microsoft.com/office/drawing/2014/main" id="{B4C9A2DD-DA81-4B58-97D0-3C0889113858}"/>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8" name="Freeform 423">
              <a:extLst>
                <a:ext uri="{FF2B5EF4-FFF2-40B4-BE49-F238E27FC236}">
                  <a16:creationId xmlns:a16="http://schemas.microsoft.com/office/drawing/2014/main" id="{F9B83125-AFC9-46B9-A2DB-F579D2BDC2E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9" name="Freeform 424">
              <a:extLst>
                <a:ext uri="{FF2B5EF4-FFF2-40B4-BE49-F238E27FC236}">
                  <a16:creationId xmlns:a16="http://schemas.microsoft.com/office/drawing/2014/main" id="{C29CFB48-3784-40BB-8C86-DCEF4C137E19}"/>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25">
              <a:extLst>
                <a:ext uri="{FF2B5EF4-FFF2-40B4-BE49-F238E27FC236}">
                  <a16:creationId xmlns:a16="http://schemas.microsoft.com/office/drawing/2014/main" id="{CA77655E-608C-4CF5-A952-4F6491CE111C}"/>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26">
              <a:extLst>
                <a:ext uri="{FF2B5EF4-FFF2-40B4-BE49-F238E27FC236}">
                  <a16:creationId xmlns:a16="http://schemas.microsoft.com/office/drawing/2014/main" id="{D2083B03-9B9A-4095-89D3-0A416D20E0AB}"/>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27">
              <a:extLst>
                <a:ext uri="{FF2B5EF4-FFF2-40B4-BE49-F238E27FC236}">
                  <a16:creationId xmlns:a16="http://schemas.microsoft.com/office/drawing/2014/main" id="{34FFD188-44FC-4F53-BDBC-4882C4FCC78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28">
              <a:extLst>
                <a:ext uri="{FF2B5EF4-FFF2-40B4-BE49-F238E27FC236}">
                  <a16:creationId xmlns:a16="http://schemas.microsoft.com/office/drawing/2014/main" id="{3140F7D1-A456-4BDD-B1F8-AA522451C1E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429">
              <a:extLst>
                <a:ext uri="{FF2B5EF4-FFF2-40B4-BE49-F238E27FC236}">
                  <a16:creationId xmlns:a16="http://schemas.microsoft.com/office/drawing/2014/main" id="{0212515D-E67B-42BC-AFBC-12765B835FE3}"/>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430">
              <a:extLst>
                <a:ext uri="{FF2B5EF4-FFF2-40B4-BE49-F238E27FC236}">
                  <a16:creationId xmlns:a16="http://schemas.microsoft.com/office/drawing/2014/main" id="{984A9662-C51D-4941-B1C0-CFB9A3209D0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431">
              <a:extLst>
                <a:ext uri="{FF2B5EF4-FFF2-40B4-BE49-F238E27FC236}">
                  <a16:creationId xmlns:a16="http://schemas.microsoft.com/office/drawing/2014/main" id="{5C422AEF-1496-4BE6-8CD2-7B1B379F9FE4}"/>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32">
              <a:extLst>
                <a:ext uri="{FF2B5EF4-FFF2-40B4-BE49-F238E27FC236}">
                  <a16:creationId xmlns:a16="http://schemas.microsoft.com/office/drawing/2014/main" id="{DEBCEDA5-68CA-40AA-8E2B-14CBABE80339}"/>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433">
              <a:extLst>
                <a:ext uri="{FF2B5EF4-FFF2-40B4-BE49-F238E27FC236}">
                  <a16:creationId xmlns:a16="http://schemas.microsoft.com/office/drawing/2014/main" id="{EF74BD65-8C93-468B-AEB5-1266DA62CFB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434">
              <a:extLst>
                <a:ext uri="{FF2B5EF4-FFF2-40B4-BE49-F238E27FC236}">
                  <a16:creationId xmlns:a16="http://schemas.microsoft.com/office/drawing/2014/main" id="{F0381D51-BDD1-4409-AFEE-A0EA34C79DE8}"/>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435">
              <a:extLst>
                <a:ext uri="{FF2B5EF4-FFF2-40B4-BE49-F238E27FC236}">
                  <a16:creationId xmlns:a16="http://schemas.microsoft.com/office/drawing/2014/main" id="{8B057676-4F48-451C-8D0D-DF98E07AC1B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436">
              <a:extLst>
                <a:ext uri="{FF2B5EF4-FFF2-40B4-BE49-F238E27FC236}">
                  <a16:creationId xmlns:a16="http://schemas.microsoft.com/office/drawing/2014/main" id="{3F911BB5-0D94-4DEE-9051-621D8151578A}"/>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437">
              <a:extLst>
                <a:ext uri="{FF2B5EF4-FFF2-40B4-BE49-F238E27FC236}">
                  <a16:creationId xmlns:a16="http://schemas.microsoft.com/office/drawing/2014/main" id="{91AB3E55-9F55-4A10-BB15-EE5FB708C17D}"/>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438">
              <a:extLst>
                <a:ext uri="{FF2B5EF4-FFF2-40B4-BE49-F238E27FC236}">
                  <a16:creationId xmlns:a16="http://schemas.microsoft.com/office/drawing/2014/main" id="{0E033033-F680-4A21-91A9-43CB69680BAD}"/>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439">
              <a:extLst>
                <a:ext uri="{FF2B5EF4-FFF2-40B4-BE49-F238E27FC236}">
                  <a16:creationId xmlns:a16="http://schemas.microsoft.com/office/drawing/2014/main" id="{3A968771-8B30-4F61-8340-286A93556FD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40">
              <a:extLst>
                <a:ext uri="{FF2B5EF4-FFF2-40B4-BE49-F238E27FC236}">
                  <a16:creationId xmlns:a16="http://schemas.microsoft.com/office/drawing/2014/main" id="{937B1C4D-504F-4AEB-A8E2-6FA2D600161B}"/>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41">
              <a:extLst>
                <a:ext uri="{FF2B5EF4-FFF2-40B4-BE49-F238E27FC236}">
                  <a16:creationId xmlns:a16="http://schemas.microsoft.com/office/drawing/2014/main" id="{645EF43B-2201-43DD-9E6D-8E1DFDF82860}"/>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42">
              <a:extLst>
                <a:ext uri="{FF2B5EF4-FFF2-40B4-BE49-F238E27FC236}">
                  <a16:creationId xmlns:a16="http://schemas.microsoft.com/office/drawing/2014/main" id="{138DA093-2E00-4281-B531-C2340D17F85E}"/>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43">
              <a:extLst>
                <a:ext uri="{FF2B5EF4-FFF2-40B4-BE49-F238E27FC236}">
                  <a16:creationId xmlns:a16="http://schemas.microsoft.com/office/drawing/2014/main" id="{FFECC0E7-63D6-49DE-90D6-3090BA11722A}"/>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4">
              <a:extLst>
                <a:ext uri="{FF2B5EF4-FFF2-40B4-BE49-F238E27FC236}">
                  <a16:creationId xmlns:a16="http://schemas.microsoft.com/office/drawing/2014/main" id="{7F49E16F-3893-40DE-8DC3-51738364C736}"/>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445">
              <a:extLst>
                <a:ext uri="{FF2B5EF4-FFF2-40B4-BE49-F238E27FC236}">
                  <a16:creationId xmlns:a16="http://schemas.microsoft.com/office/drawing/2014/main" id="{B4BAE49A-2EB8-41CD-8D82-2765AC0D8F1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46">
              <a:extLst>
                <a:ext uri="{FF2B5EF4-FFF2-40B4-BE49-F238E27FC236}">
                  <a16:creationId xmlns:a16="http://schemas.microsoft.com/office/drawing/2014/main" id="{EA3FBB9C-3CC7-4237-84FF-37883BE96EA0}"/>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47">
              <a:extLst>
                <a:ext uri="{FF2B5EF4-FFF2-40B4-BE49-F238E27FC236}">
                  <a16:creationId xmlns:a16="http://schemas.microsoft.com/office/drawing/2014/main" id="{3D3FB822-1DD1-472F-BA39-6C875E152D0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48">
              <a:extLst>
                <a:ext uri="{FF2B5EF4-FFF2-40B4-BE49-F238E27FC236}">
                  <a16:creationId xmlns:a16="http://schemas.microsoft.com/office/drawing/2014/main" id="{F9180E8B-2129-40AE-9E7D-6796DA117918}"/>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49">
              <a:extLst>
                <a:ext uri="{FF2B5EF4-FFF2-40B4-BE49-F238E27FC236}">
                  <a16:creationId xmlns:a16="http://schemas.microsoft.com/office/drawing/2014/main" id="{8D28522E-9139-4C0F-9458-3B6C8AED08E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50">
              <a:extLst>
                <a:ext uri="{FF2B5EF4-FFF2-40B4-BE49-F238E27FC236}">
                  <a16:creationId xmlns:a16="http://schemas.microsoft.com/office/drawing/2014/main" id="{A6956F94-BB47-4D91-8B25-120B4BB0B22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51">
              <a:extLst>
                <a:ext uri="{FF2B5EF4-FFF2-40B4-BE49-F238E27FC236}">
                  <a16:creationId xmlns:a16="http://schemas.microsoft.com/office/drawing/2014/main" id="{0931AE9B-6625-4F83-AE53-DC0B11B6C57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2">
              <a:extLst>
                <a:ext uri="{FF2B5EF4-FFF2-40B4-BE49-F238E27FC236}">
                  <a16:creationId xmlns:a16="http://schemas.microsoft.com/office/drawing/2014/main" id="{ED550A8F-FFDA-4636-8A1F-9998EB29EAA1}"/>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椭圆 527">
              <a:extLst>
                <a:ext uri="{FF2B5EF4-FFF2-40B4-BE49-F238E27FC236}">
                  <a16:creationId xmlns:a16="http://schemas.microsoft.com/office/drawing/2014/main" id="{DDF6580C-4512-4671-ADDB-937D401E0412}"/>
                </a:ext>
              </a:extLst>
            </p:cNvPr>
            <p:cNvSpPr/>
            <p:nvPr/>
          </p:nvSpPr>
          <p:spPr>
            <a:xfrm>
              <a:off x="2774340" y="1201908"/>
              <a:ext cx="3474060" cy="3474060"/>
            </a:xfrm>
            <a:prstGeom prst="ellipse">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9" name="文本框 528">
            <a:extLst>
              <a:ext uri="{FF2B5EF4-FFF2-40B4-BE49-F238E27FC236}">
                <a16:creationId xmlns:a16="http://schemas.microsoft.com/office/drawing/2014/main" id="{2566DD63-A124-428D-838D-D7FF9FB16418}"/>
              </a:ext>
            </a:extLst>
          </p:cNvPr>
          <p:cNvSpPr txBox="1"/>
          <p:nvPr/>
        </p:nvSpPr>
        <p:spPr>
          <a:xfrm>
            <a:off x="-855949" y="1114379"/>
            <a:ext cx="2287282" cy="4708981"/>
          </a:xfrm>
          <a:prstGeom prst="rect">
            <a:avLst/>
          </a:prstGeom>
          <a:noFill/>
        </p:spPr>
        <p:txBody>
          <a:bodyPr wrap="square" rtlCol="0">
            <a:spAutoFit/>
          </a:bodyPr>
          <a:lstStyle/>
          <a:p>
            <a:r>
              <a:rPr lang="en-US" altLang="zh-CN" sz="30000" b="1" dirty="0">
                <a:solidFill>
                  <a:schemeClr val="accent1"/>
                </a:solidFill>
                <a:latin typeface="+mj-ea"/>
                <a:ea typeface="+mj-ea"/>
              </a:rPr>
              <a:t>3</a:t>
            </a:r>
            <a:endParaRPr lang="zh-CN" altLang="en-US" sz="30000" b="1" dirty="0">
              <a:solidFill>
                <a:schemeClr val="accent1"/>
              </a:solidFill>
              <a:latin typeface="+mj-ea"/>
              <a:ea typeface="+mj-ea"/>
            </a:endParaRPr>
          </a:p>
        </p:txBody>
      </p:sp>
      <p:grpSp>
        <p:nvGrpSpPr>
          <p:cNvPr id="532" name="组合 531">
            <a:extLst>
              <a:ext uri="{FF2B5EF4-FFF2-40B4-BE49-F238E27FC236}">
                <a16:creationId xmlns:a16="http://schemas.microsoft.com/office/drawing/2014/main" id="{DA1B4F7C-37B5-4385-95D0-46FF8B8B4804}"/>
              </a:ext>
            </a:extLst>
          </p:cNvPr>
          <p:cNvGrpSpPr/>
          <p:nvPr/>
        </p:nvGrpSpPr>
        <p:grpSpPr>
          <a:xfrm>
            <a:off x="4132661" y="2704218"/>
            <a:ext cx="7110602" cy="1553941"/>
            <a:chOff x="4132661" y="3013502"/>
            <a:chExt cx="7110602" cy="1553941"/>
          </a:xfrm>
        </p:grpSpPr>
        <p:sp>
          <p:nvSpPr>
            <p:cNvPr id="530" name="文本框 529">
              <a:extLst>
                <a:ext uri="{FF2B5EF4-FFF2-40B4-BE49-F238E27FC236}">
                  <a16:creationId xmlns:a16="http://schemas.microsoft.com/office/drawing/2014/main" id="{36C1FFD1-A403-43DF-B286-239383CF9F02}"/>
                </a:ext>
              </a:extLst>
            </p:cNvPr>
            <p:cNvSpPr txBox="1"/>
            <p:nvPr/>
          </p:nvSpPr>
          <p:spPr>
            <a:xfrm>
              <a:off x="4142718" y="3013502"/>
              <a:ext cx="5105611" cy="830997"/>
            </a:xfrm>
            <a:prstGeom prst="rect">
              <a:avLst/>
            </a:prstGeom>
            <a:noFill/>
          </p:spPr>
          <p:txBody>
            <a:bodyPr wrap="square" rtlCol="0">
              <a:spAutoFit/>
            </a:bodyPr>
            <a:lstStyle/>
            <a:p>
              <a:r>
                <a:rPr lang="zh-CN" altLang="en-US" sz="4800" dirty="0">
                  <a:solidFill>
                    <a:schemeClr val="accent1"/>
                  </a:solidFill>
                  <a:latin typeface="+mj-ea"/>
                  <a:ea typeface="+mj-ea"/>
                </a:rPr>
                <a:t>数据图表类</a:t>
              </a:r>
            </a:p>
          </p:txBody>
        </p:sp>
        <p:sp>
          <p:nvSpPr>
            <p:cNvPr id="531" name="文本框 530">
              <a:extLst>
                <a:ext uri="{FF2B5EF4-FFF2-40B4-BE49-F238E27FC236}">
                  <a16:creationId xmlns:a16="http://schemas.microsoft.com/office/drawing/2014/main" id="{CC4FC694-03F1-433B-A048-5C0951A78696}"/>
                </a:ext>
              </a:extLst>
            </p:cNvPr>
            <p:cNvSpPr txBox="1"/>
            <p:nvPr/>
          </p:nvSpPr>
          <p:spPr>
            <a:xfrm>
              <a:off x="4132661" y="3878292"/>
              <a:ext cx="7110602" cy="689151"/>
            </a:xfrm>
            <a:prstGeom prst="rect">
              <a:avLst/>
            </a:prstGeom>
            <a:noFill/>
          </p:spPr>
          <p:txBody>
            <a:bodyPr wrap="square" rtlCol="0" anchor="ctr" anchorCtr="0">
              <a:normAutofit fontScale="55000" lnSpcReduction="20000"/>
            </a:bodyPr>
            <a:lstStyle/>
            <a:p>
              <a:pPr>
                <a:lnSpc>
                  <a:spcPct val="120000"/>
                </a:lnSpc>
              </a:pPr>
              <a:r>
                <a:rPr lang="zh-CN" altLang="en-US" sz="3200" dirty="0">
                  <a:solidFill>
                    <a:schemeClr val="tx1">
                      <a:lumMod val="85000"/>
                      <a:lumOff val="15000"/>
                    </a:schemeClr>
                  </a:solidFill>
                </a:rPr>
                <a:t>可以根据文字多少进行字体大小的调整比如当文字减少时文本框固定字体会变小</a:t>
              </a:r>
            </a:p>
          </p:txBody>
        </p:sp>
      </p:grpSp>
      <p:cxnSp>
        <p:nvCxnSpPr>
          <p:cNvPr id="534" name="直接连接符 533">
            <a:extLst>
              <a:ext uri="{FF2B5EF4-FFF2-40B4-BE49-F238E27FC236}">
                <a16:creationId xmlns:a16="http://schemas.microsoft.com/office/drawing/2014/main" id="{176B3ABB-D824-43BA-B68E-CB463FA6B98B}"/>
              </a:ext>
            </a:extLst>
          </p:cNvPr>
          <p:cNvCxnSpPr>
            <a:cxnSpLocks/>
          </p:cNvCxnSpPr>
          <p:nvPr/>
        </p:nvCxnSpPr>
        <p:spPr>
          <a:xfrm>
            <a:off x="4287861" y="4434039"/>
            <a:ext cx="76605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192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FEAD6274-3F4F-44FE-AC9F-46952F9C1730}"/>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852AD2-85F1-4D00-A4AC-20ACD3330A3B}"/>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在这里输入你的标题</a:t>
            </a:r>
          </a:p>
        </p:txBody>
      </p:sp>
      <p:graphicFrame>
        <p:nvGraphicFramePr>
          <p:cNvPr id="4" name="表格 3">
            <a:extLst>
              <a:ext uri="{FF2B5EF4-FFF2-40B4-BE49-F238E27FC236}">
                <a16:creationId xmlns:a16="http://schemas.microsoft.com/office/drawing/2014/main" id="{3AD174C9-9EA1-410F-98E8-280E3346F19A}"/>
              </a:ext>
            </a:extLst>
          </p:cNvPr>
          <p:cNvGraphicFramePr>
            <a:graphicFrameLocks noGrp="1"/>
          </p:cNvGraphicFramePr>
          <p:nvPr>
            <p:extLst>
              <p:ext uri="{D42A27DB-BD31-4B8C-83A1-F6EECF244321}">
                <p14:modId xmlns:p14="http://schemas.microsoft.com/office/powerpoint/2010/main" val="2740155632"/>
              </p:ext>
            </p:extLst>
          </p:nvPr>
        </p:nvGraphicFramePr>
        <p:xfrm>
          <a:off x="551541" y="1344506"/>
          <a:ext cx="9308736" cy="2084495"/>
        </p:xfrm>
        <a:graphic>
          <a:graphicData uri="http://schemas.openxmlformats.org/drawingml/2006/table">
            <a:tbl>
              <a:tblPr firstRow="1" bandRow="1">
                <a:tableStyleId>{6E25E649-3F16-4E02-A733-19D2CDBF48F0}</a:tableStyleId>
              </a:tblPr>
              <a:tblGrid>
                <a:gridCol w="1551456">
                  <a:extLst>
                    <a:ext uri="{9D8B030D-6E8A-4147-A177-3AD203B41FA5}">
                      <a16:colId xmlns:a16="http://schemas.microsoft.com/office/drawing/2014/main" val="2542425877"/>
                    </a:ext>
                  </a:extLst>
                </a:gridCol>
                <a:gridCol w="1551456">
                  <a:extLst>
                    <a:ext uri="{9D8B030D-6E8A-4147-A177-3AD203B41FA5}">
                      <a16:colId xmlns:a16="http://schemas.microsoft.com/office/drawing/2014/main" val="134742639"/>
                    </a:ext>
                  </a:extLst>
                </a:gridCol>
                <a:gridCol w="1551456">
                  <a:extLst>
                    <a:ext uri="{9D8B030D-6E8A-4147-A177-3AD203B41FA5}">
                      <a16:colId xmlns:a16="http://schemas.microsoft.com/office/drawing/2014/main" val="1619930187"/>
                    </a:ext>
                  </a:extLst>
                </a:gridCol>
                <a:gridCol w="1551456">
                  <a:extLst>
                    <a:ext uri="{9D8B030D-6E8A-4147-A177-3AD203B41FA5}">
                      <a16:colId xmlns:a16="http://schemas.microsoft.com/office/drawing/2014/main" val="702809353"/>
                    </a:ext>
                  </a:extLst>
                </a:gridCol>
                <a:gridCol w="1551456">
                  <a:extLst>
                    <a:ext uri="{9D8B030D-6E8A-4147-A177-3AD203B41FA5}">
                      <a16:colId xmlns:a16="http://schemas.microsoft.com/office/drawing/2014/main" val="4165551068"/>
                    </a:ext>
                  </a:extLst>
                </a:gridCol>
                <a:gridCol w="1551456">
                  <a:extLst>
                    <a:ext uri="{9D8B030D-6E8A-4147-A177-3AD203B41FA5}">
                      <a16:colId xmlns:a16="http://schemas.microsoft.com/office/drawing/2014/main" val="248029601"/>
                    </a:ext>
                  </a:extLst>
                </a:gridCol>
              </a:tblGrid>
              <a:tr h="416899">
                <a:tc>
                  <a:txBody>
                    <a:bodyPr/>
                    <a:lstStyle/>
                    <a:p>
                      <a:pPr algn="ctr"/>
                      <a:endParaRPr lang="zh-CN" altLang="en-US" dirty="0"/>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904704243"/>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2427883646"/>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916344203"/>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658116348"/>
                  </a:ext>
                </a:extLst>
              </a:tr>
              <a:tr h="416899">
                <a:tc>
                  <a:txBody>
                    <a:bodyPr/>
                    <a:lstStyle/>
                    <a:p>
                      <a:pPr algn="ctr"/>
                      <a:endParaRPr lang="zh-CN" altLang="en-US"/>
                    </a:p>
                  </a:txBody>
                  <a:tcPr anchor="ctr">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pPr algn="ctr"/>
                      <a:endParaRPr lang="zh-CN" altLang="en-US" dirty="0"/>
                    </a:p>
                  </a:txBody>
                  <a:tcPr anchor="ctr">
                    <a:lnL w="1270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3565753122"/>
                  </a:ext>
                </a:extLst>
              </a:tr>
            </a:tbl>
          </a:graphicData>
        </a:graphic>
      </p:graphicFrame>
      <p:sp>
        <p:nvSpPr>
          <p:cNvPr id="5" name="矩形 4">
            <a:extLst>
              <a:ext uri="{FF2B5EF4-FFF2-40B4-BE49-F238E27FC236}">
                <a16:creationId xmlns:a16="http://schemas.microsoft.com/office/drawing/2014/main" id="{4671A7D3-93B9-4B48-BEB1-B68871C82EB6}"/>
              </a:ext>
            </a:extLst>
          </p:cNvPr>
          <p:cNvSpPr/>
          <p:nvPr/>
        </p:nvSpPr>
        <p:spPr>
          <a:xfrm>
            <a:off x="515938" y="3604381"/>
            <a:ext cx="9308727" cy="20844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38F1185-4442-4DE0-9E2C-5546AFB3E2B6}"/>
              </a:ext>
            </a:extLst>
          </p:cNvPr>
          <p:cNvSpPr txBox="1"/>
          <p:nvPr/>
        </p:nvSpPr>
        <p:spPr>
          <a:xfrm>
            <a:off x="825916" y="3896903"/>
            <a:ext cx="8165683" cy="1499449"/>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对表格数据的提炼，及对数据背后的原因进行说明</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对表格数据的提炼，及对数据背后的原因进行说明</a:t>
            </a:r>
          </a:p>
          <a:p>
            <a:pPr algn="just">
              <a:lnSpc>
                <a:spcPct val="130000"/>
              </a:lnSpc>
            </a:pPr>
            <a:r>
              <a:rPr lang="zh-CN" altLang="en-US" dirty="0">
                <a:solidFill>
                  <a:schemeClr val="tx1">
                    <a:lumMod val="85000"/>
                    <a:lumOff val="15000"/>
                  </a:schemeClr>
                </a:solidFill>
              </a:rPr>
              <a:t>对表格数据的提炼，及对数据背后的原因进行说明</a:t>
            </a:r>
          </a:p>
          <a:p>
            <a:pPr algn="just">
              <a:lnSpc>
                <a:spcPct val="130000"/>
              </a:lnSpc>
            </a:pPr>
            <a:r>
              <a:rPr lang="zh-CN" altLang="en-US" dirty="0">
                <a:solidFill>
                  <a:schemeClr val="tx1">
                    <a:lumMod val="85000"/>
                    <a:lumOff val="15000"/>
                  </a:schemeClr>
                </a:solidFill>
              </a:rPr>
              <a:t>对表格数据的提炼，及对数据背后的原因进行说明</a:t>
            </a:r>
          </a:p>
        </p:txBody>
      </p:sp>
    </p:spTree>
    <p:extLst>
      <p:ext uri="{BB962C8B-B14F-4D97-AF65-F5344CB8AC3E}">
        <p14:creationId xmlns:p14="http://schemas.microsoft.com/office/powerpoint/2010/main" val="275057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78D7402-F784-4BD6-8AD2-5DE5F85F3D19}"/>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43335FC-63BC-4AC0-96D7-21BC68DDE35F}"/>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在这里输入你的标题</a:t>
            </a:r>
          </a:p>
        </p:txBody>
      </p:sp>
      <p:graphicFrame>
        <p:nvGraphicFramePr>
          <p:cNvPr id="6" name="图表 5">
            <a:extLst>
              <a:ext uri="{FF2B5EF4-FFF2-40B4-BE49-F238E27FC236}">
                <a16:creationId xmlns:a16="http://schemas.microsoft.com/office/drawing/2014/main" id="{B387D397-BCB5-487B-953E-9EB838D0A55F}"/>
              </a:ext>
            </a:extLst>
          </p:cNvPr>
          <p:cNvGraphicFramePr/>
          <p:nvPr>
            <p:extLst>
              <p:ext uri="{D42A27DB-BD31-4B8C-83A1-F6EECF244321}">
                <p14:modId xmlns:p14="http://schemas.microsoft.com/office/powerpoint/2010/main" val="3431744588"/>
              </p:ext>
            </p:extLst>
          </p:nvPr>
        </p:nvGraphicFramePr>
        <p:xfrm>
          <a:off x="551542" y="1539240"/>
          <a:ext cx="8128000" cy="4705773"/>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CEDDDD0C-70BF-4EEA-A103-EE2A5378267F}"/>
              </a:ext>
            </a:extLst>
          </p:cNvPr>
          <p:cNvSpPr/>
          <p:nvPr/>
        </p:nvSpPr>
        <p:spPr>
          <a:xfrm>
            <a:off x="2834640" y="1874520"/>
            <a:ext cx="1766389" cy="4370493"/>
          </a:xfrm>
          <a:prstGeom prst="rect">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EAC0974-E8D2-489F-8313-54DC8199AA31}"/>
              </a:ext>
            </a:extLst>
          </p:cNvPr>
          <p:cNvSpPr/>
          <p:nvPr/>
        </p:nvSpPr>
        <p:spPr>
          <a:xfrm>
            <a:off x="8679542" y="1874519"/>
            <a:ext cx="2960916" cy="43704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EFDF66F-EE77-4E71-9952-C10D37B4E654}"/>
              </a:ext>
            </a:extLst>
          </p:cNvPr>
          <p:cNvSpPr txBox="1"/>
          <p:nvPr/>
        </p:nvSpPr>
        <p:spPr>
          <a:xfrm>
            <a:off x="8679542" y="2133600"/>
            <a:ext cx="2960916" cy="3660041"/>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图表的意义在于可以直观的体现数据，而所有的数据都是为观点服务的。</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因此去掉冗杂的表格样式，去掉图例、去掉网格线、去掉图表标题，当只显示比较而不需要精准数据时，数据标签也可以去掉</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图表应当与观点匹配，核心重点部分，可以特别突出</a:t>
            </a:r>
          </a:p>
        </p:txBody>
      </p:sp>
    </p:spTree>
    <p:extLst>
      <p:ext uri="{BB962C8B-B14F-4D97-AF65-F5344CB8AC3E}">
        <p14:creationId xmlns:p14="http://schemas.microsoft.com/office/powerpoint/2010/main" val="113906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95999BC-3705-4332-A562-19046143F6DE}"/>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8070A41-C981-42A5-9A53-53B1E44E1F18}"/>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在这里输入你的标题</a:t>
            </a:r>
          </a:p>
        </p:txBody>
      </p:sp>
      <p:graphicFrame>
        <p:nvGraphicFramePr>
          <p:cNvPr id="6" name="图表 5">
            <a:extLst>
              <a:ext uri="{FF2B5EF4-FFF2-40B4-BE49-F238E27FC236}">
                <a16:creationId xmlns:a16="http://schemas.microsoft.com/office/drawing/2014/main" id="{0ACEBFED-691C-456C-A5CD-421922E34532}"/>
              </a:ext>
            </a:extLst>
          </p:cNvPr>
          <p:cNvGraphicFramePr/>
          <p:nvPr>
            <p:extLst>
              <p:ext uri="{D42A27DB-BD31-4B8C-83A1-F6EECF244321}">
                <p14:modId xmlns:p14="http://schemas.microsoft.com/office/powerpoint/2010/main" val="3001088272"/>
              </p:ext>
            </p:extLst>
          </p:nvPr>
        </p:nvGraphicFramePr>
        <p:xfrm>
          <a:off x="515938" y="1356358"/>
          <a:ext cx="6006779" cy="4888654"/>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a:extLst>
              <a:ext uri="{FF2B5EF4-FFF2-40B4-BE49-F238E27FC236}">
                <a16:creationId xmlns:a16="http://schemas.microsoft.com/office/drawing/2014/main" id="{B3748E1C-EE65-4D20-9190-4F76237542ED}"/>
              </a:ext>
            </a:extLst>
          </p:cNvPr>
          <p:cNvSpPr/>
          <p:nvPr/>
        </p:nvSpPr>
        <p:spPr>
          <a:xfrm>
            <a:off x="6888480" y="1874519"/>
            <a:ext cx="4751978" cy="43704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BCB328F1-24F6-45ED-844F-6733B8F20382}"/>
              </a:ext>
            </a:extLst>
          </p:cNvPr>
          <p:cNvSpPr txBox="1"/>
          <p:nvPr/>
        </p:nvSpPr>
        <p:spPr>
          <a:xfrm>
            <a:off x="7184209" y="2164080"/>
            <a:ext cx="4160520" cy="2939844"/>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根据图表数据的多少绘制的图表大小，而改变文字描述部分的色块大小</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折线图一般用来表示趋势，随着时间的变化，数据相应的变化。</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与柱形图同样的道理，并不是所有的数据点都要呈现出来的，只需要将最重要的那个点的数据标签呈现出来即可。</a:t>
            </a:r>
            <a:endParaRPr lang="en-US" altLang="zh-CN" dirty="0">
              <a:solidFill>
                <a:schemeClr val="tx1">
                  <a:lumMod val="85000"/>
                  <a:lumOff val="15000"/>
                </a:schemeClr>
              </a:solidFill>
            </a:endParaRPr>
          </a:p>
          <a:p>
            <a:pPr algn="just">
              <a:lnSpc>
                <a:spcPct val="130000"/>
              </a:lnSpc>
            </a:pPr>
            <a:r>
              <a:rPr lang="zh-CN" altLang="en-US" dirty="0">
                <a:solidFill>
                  <a:schemeClr val="accent3"/>
                </a:solidFill>
              </a:rPr>
              <a:t>要有重点，要有重点，要有重点</a:t>
            </a:r>
            <a:endParaRPr lang="en-US" altLang="zh-CN" dirty="0">
              <a:solidFill>
                <a:schemeClr val="accent3"/>
              </a:solidFill>
            </a:endParaRPr>
          </a:p>
        </p:txBody>
      </p:sp>
    </p:spTree>
    <p:extLst>
      <p:ext uri="{BB962C8B-B14F-4D97-AF65-F5344CB8AC3E}">
        <p14:creationId xmlns:p14="http://schemas.microsoft.com/office/powerpoint/2010/main" val="127424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55AC093B-BC15-435A-945B-4B64DB5AFD13}"/>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075C2CC2-E869-4C54-8035-8035FB33D404}"/>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在这里输入你的标题</a:t>
            </a:r>
          </a:p>
        </p:txBody>
      </p:sp>
      <p:graphicFrame>
        <p:nvGraphicFramePr>
          <p:cNvPr id="11" name="图表 10">
            <a:extLst>
              <a:ext uri="{FF2B5EF4-FFF2-40B4-BE49-F238E27FC236}">
                <a16:creationId xmlns:a16="http://schemas.microsoft.com/office/drawing/2014/main" id="{F6F4BA5F-DC01-4847-856A-2F998D04D4FC}"/>
              </a:ext>
            </a:extLst>
          </p:cNvPr>
          <p:cNvGraphicFramePr/>
          <p:nvPr>
            <p:extLst>
              <p:ext uri="{D42A27DB-BD31-4B8C-83A1-F6EECF244321}">
                <p14:modId xmlns:p14="http://schemas.microsoft.com/office/powerpoint/2010/main" val="4017860939"/>
              </p:ext>
            </p:extLst>
          </p:nvPr>
        </p:nvGraphicFramePr>
        <p:xfrm>
          <a:off x="4062185" y="1400471"/>
          <a:ext cx="7010400" cy="4846244"/>
        </p:xfrm>
        <a:graphic>
          <a:graphicData uri="http://schemas.openxmlformats.org/drawingml/2006/chart">
            <c:chart xmlns:c="http://schemas.openxmlformats.org/drawingml/2006/chart" xmlns:r="http://schemas.openxmlformats.org/officeDocument/2006/relationships" r:id="rId3"/>
          </a:graphicData>
        </a:graphic>
      </p:graphicFrame>
      <p:sp>
        <p:nvSpPr>
          <p:cNvPr id="13" name="矩形 12">
            <a:extLst>
              <a:ext uri="{FF2B5EF4-FFF2-40B4-BE49-F238E27FC236}">
                <a16:creationId xmlns:a16="http://schemas.microsoft.com/office/drawing/2014/main" id="{0BD2CFB0-7C8D-4F7B-A848-5003DC44F84B}"/>
              </a:ext>
            </a:extLst>
          </p:cNvPr>
          <p:cNvSpPr/>
          <p:nvPr/>
        </p:nvSpPr>
        <p:spPr>
          <a:xfrm>
            <a:off x="551542" y="1405626"/>
            <a:ext cx="3889827" cy="48462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16565AD9-14CD-4F2C-8217-7C0B2C8438E0}"/>
              </a:ext>
            </a:extLst>
          </p:cNvPr>
          <p:cNvSpPr txBox="1"/>
          <p:nvPr/>
        </p:nvSpPr>
        <p:spPr>
          <a:xfrm>
            <a:off x="711199" y="1605965"/>
            <a:ext cx="3191329" cy="2579745"/>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饼状图主要用来表示占比，除了显示数据标签的值，还应显示百分比情况。</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文本色块的上下边界与图表上下边界一致</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模板中的图表均为可编辑状态，直接编辑数据即可</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6258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D070622-5FAA-454C-9752-B8A6E18F8046}"/>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F01EA49-B4C8-454A-B4F4-0F847D61E601}"/>
              </a:ext>
            </a:extLst>
          </p:cNvPr>
          <p:cNvSpPr txBox="1"/>
          <p:nvPr/>
        </p:nvSpPr>
        <p:spPr>
          <a:xfrm>
            <a:off x="711199" y="411556"/>
            <a:ext cx="3889830" cy="584775"/>
          </a:xfrm>
          <a:prstGeom prst="rect">
            <a:avLst/>
          </a:prstGeom>
          <a:noFill/>
        </p:spPr>
        <p:txBody>
          <a:bodyPr wrap="square" rtlCol="0">
            <a:spAutoFit/>
          </a:bodyPr>
          <a:lstStyle/>
          <a:p>
            <a:r>
              <a:rPr lang="zh-CN" altLang="en-US" sz="3200" dirty="0">
                <a:solidFill>
                  <a:schemeClr val="accent1"/>
                </a:solidFill>
                <a:latin typeface="+mj-ea"/>
                <a:ea typeface="+mj-ea"/>
              </a:rPr>
              <a:t>用地图表现区域</a:t>
            </a:r>
          </a:p>
        </p:txBody>
      </p:sp>
      <p:sp>
        <p:nvSpPr>
          <p:cNvPr id="5" name="江西">
            <a:extLst>
              <a:ext uri="{FF2B5EF4-FFF2-40B4-BE49-F238E27FC236}">
                <a16:creationId xmlns:a16="http://schemas.microsoft.com/office/drawing/2014/main" id="{ADA6A106-4B87-4242-8461-9BCCAAF5A585}"/>
              </a:ext>
            </a:extLst>
          </p:cNvPr>
          <p:cNvSpPr>
            <a:spLocks/>
          </p:cNvSpPr>
          <p:nvPr/>
        </p:nvSpPr>
        <p:spPr bwMode="auto">
          <a:xfrm>
            <a:off x="6715851" y="4632125"/>
            <a:ext cx="638140" cy="850853"/>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chemeClr val="accent1"/>
          </a:solidFill>
          <a:ln w="12700">
            <a:solidFill>
              <a:schemeClr val="bg1"/>
            </a:solidFill>
            <a:round/>
            <a:headEnd/>
            <a:tailEnd/>
          </a:ln>
        </p:spPr>
        <p:txBody>
          <a:bodyPr/>
          <a:lstStyle/>
          <a:p>
            <a:endParaRPr lang="zh-CN" altLang="en-US">
              <a:cs typeface="+mn-ea"/>
              <a:sym typeface="+mn-lt"/>
            </a:endParaRPr>
          </a:p>
        </p:txBody>
      </p:sp>
      <p:sp>
        <p:nvSpPr>
          <p:cNvPr id="6" name="Freeform 75">
            <a:extLst>
              <a:ext uri="{FF2B5EF4-FFF2-40B4-BE49-F238E27FC236}">
                <a16:creationId xmlns:a16="http://schemas.microsoft.com/office/drawing/2014/main" id="{FE9E0E5F-75F7-4CC1-8913-62F5D4C7E9B9}"/>
              </a:ext>
            </a:extLst>
          </p:cNvPr>
          <p:cNvSpPr>
            <a:spLocks noEditPoints="1"/>
          </p:cNvSpPr>
          <p:nvPr/>
        </p:nvSpPr>
        <p:spPr bwMode="auto">
          <a:xfrm>
            <a:off x="6790927" y="5783280"/>
            <a:ext cx="75076" cy="62563"/>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7" name="上海">
            <a:extLst>
              <a:ext uri="{FF2B5EF4-FFF2-40B4-BE49-F238E27FC236}">
                <a16:creationId xmlns:a16="http://schemas.microsoft.com/office/drawing/2014/main" id="{7435BA9E-2A59-4018-984F-DAD754EAFE31}"/>
              </a:ext>
            </a:extLst>
          </p:cNvPr>
          <p:cNvSpPr>
            <a:spLocks noEditPoints="1"/>
          </p:cNvSpPr>
          <p:nvPr/>
        </p:nvSpPr>
        <p:spPr bwMode="auto">
          <a:xfrm>
            <a:off x="7629268" y="4306800"/>
            <a:ext cx="125125" cy="175176"/>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8" name="黑龙江">
            <a:extLst>
              <a:ext uri="{FF2B5EF4-FFF2-40B4-BE49-F238E27FC236}">
                <a16:creationId xmlns:a16="http://schemas.microsoft.com/office/drawing/2014/main" id="{D2DDAE56-B68C-4EBB-B92B-E9FBC13A2330}"/>
              </a:ext>
            </a:extLst>
          </p:cNvPr>
          <p:cNvSpPr>
            <a:spLocks/>
          </p:cNvSpPr>
          <p:nvPr/>
        </p:nvSpPr>
        <p:spPr bwMode="auto">
          <a:xfrm>
            <a:off x="7303940" y="1016000"/>
            <a:ext cx="1438944" cy="1388892"/>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9" name="湖北">
            <a:extLst>
              <a:ext uri="{FF2B5EF4-FFF2-40B4-BE49-F238E27FC236}">
                <a16:creationId xmlns:a16="http://schemas.microsoft.com/office/drawing/2014/main" id="{AC47F7A2-D9B6-4DC6-BEC9-46243213AEA5}"/>
              </a:ext>
            </a:extLst>
          </p:cNvPr>
          <p:cNvSpPr>
            <a:spLocks/>
          </p:cNvSpPr>
          <p:nvPr/>
        </p:nvSpPr>
        <p:spPr bwMode="auto">
          <a:xfrm>
            <a:off x="6027661" y="4181674"/>
            <a:ext cx="1001003" cy="625627"/>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0" name="山东">
            <a:extLst>
              <a:ext uri="{FF2B5EF4-FFF2-40B4-BE49-F238E27FC236}">
                <a16:creationId xmlns:a16="http://schemas.microsoft.com/office/drawing/2014/main" id="{1B52B723-D5F4-4936-AB5B-54253CB1B49D}"/>
              </a:ext>
            </a:extLst>
          </p:cNvPr>
          <p:cNvSpPr>
            <a:spLocks/>
          </p:cNvSpPr>
          <p:nvPr/>
        </p:nvSpPr>
        <p:spPr bwMode="auto">
          <a:xfrm>
            <a:off x="6828464" y="3380871"/>
            <a:ext cx="900903" cy="575577"/>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1" name="安徽">
            <a:extLst>
              <a:ext uri="{FF2B5EF4-FFF2-40B4-BE49-F238E27FC236}">
                <a16:creationId xmlns:a16="http://schemas.microsoft.com/office/drawing/2014/main" id="{DA0E4E1C-0811-4F7F-B8B6-D16D40913BCF}"/>
              </a:ext>
            </a:extLst>
          </p:cNvPr>
          <p:cNvSpPr>
            <a:spLocks/>
          </p:cNvSpPr>
          <p:nvPr/>
        </p:nvSpPr>
        <p:spPr bwMode="auto">
          <a:xfrm>
            <a:off x="6853489" y="3931423"/>
            <a:ext cx="613115" cy="788290"/>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2" name="山西">
            <a:extLst>
              <a:ext uri="{FF2B5EF4-FFF2-40B4-BE49-F238E27FC236}">
                <a16:creationId xmlns:a16="http://schemas.microsoft.com/office/drawing/2014/main" id="{97B61861-1643-48B2-A452-DCA908E1CFB7}"/>
              </a:ext>
            </a:extLst>
          </p:cNvPr>
          <p:cNvSpPr>
            <a:spLocks/>
          </p:cNvSpPr>
          <p:nvPr/>
        </p:nvSpPr>
        <p:spPr bwMode="auto">
          <a:xfrm>
            <a:off x="6277912" y="3018007"/>
            <a:ext cx="487989" cy="950954"/>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3" name="吉林">
            <a:extLst>
              <a:ext uri="{FF2B5EF4-FFF2-40B4-BE49-F238E27FC236}">
                <a16:creationId xmlns:a16="http://schemas.microsoft.com/office/drawing/2014/main" id="{ADD4EC13-600F-4B43-BF82-92B2AEC723E7}"/>
              </a:ext>
            </a:extLst>
          </p:cNvPr>
          <p:cNvSpPr>
            <a:spLocks/>
          </p:cNvSpPr>
          <p:nvPr/>
        </p:nvSpPr>
        <p:spPr bwMode="auto">
          <a:xfrm>
            <a:off x="7466604" y="2079566"/>
            <a:ext cx="1063567" cy="788290"/>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4" name="湖南">
            <a:extLst>
              <a:ext uri="{FF2B5EF4-FFF2-40B4-BE49-F238E27FC236}">
                <a16:creationId xmlns:a16="http://schemas.microsoft.com/office/drawing/2014/main" id="{A2B07280-3E56-4D6E-A2BD-B4759BB4A4BE}"/>
              </a:ext>
            </a:extLst>
          </p:cNvPr>
          <p:cNvSpPr>
            <a:spLocks/>
          </p:cNvSpPr>
          <p:nvPr/>
        </p:nvSpPr>
        <p:spPr bwMode="auto">
          <a:xfrm>
            <a:off x="6090224" y="4657151"/>
            <a:ext cx="725728" cy="825828"/>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5" name="江苏">
            <a:extLst>
              <a:ext uri="{FF2B5EF4-FFF2-40B4-BE49-F238E27FC236}">
                <a16:creationId xmlns:a16="http://schemas.microsoft.com/office/drawing/2014/main" id="{F4E27886-7C95-4C4F-96D5-BA1E6645A63B}"/>
              </a:ext>
            </a:extLst>
          </p:cNvPr>
          <p:cNvSpPr>
            <a:spLocks/>
          </p:cNvSpPr>
          <p:nvPr/>
        </p:nvSpPr>
        <p:spPr bwMode="auto">
          <a:xfrm>
            <a:off x="7016153" y="3843835"/>
            <a:ext cx="725728" cy="638141"/>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6" name="福建">
            <a:extLst>
              <a:ext uri="{FF2B5EF4-FFF2-40B4-BE49-F238E27FC236}">
                <a16:creationId xmlns:a16="http://schemas.microsoft.com/office/drawing/2014/main" id="{C9414CFC-1D6E-46E7-9354-110D507A2B83}"/>
              </a:ext>
            </a:extLst>
          </p:cNvPr>
          <p:cNvSpPr>
            <a:spLocks/>
          </p:cNvSpPr>
          <p:nvPr/>
        </p:nvSpPr>
        <p:spPr bwMode="auto">
          <a:xfrm>
            <a:off x="7041178" y="4882377"/>
            <a:ext cx="588089" cy="713216"/>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7" name="河南">
            <a:extLst>
              <a:ext uri="{FF2B5EF4-FFF2-40B4-BE49-F238E27FC236}">
                <a16:creationId xmlns:a16="http://schemas.microsoft.com/office/drawing/2014/main" id="{D2132912-76E7-4AE0-A8B5-ECD4CD1B2316}"/>
              </a:ext>
            </a:extLst>
          </p:cNvPr>
          <p:cNvSpPr>
            <a:spLocks/>
          </p:cNvSpPr>
          <p:nvPr/>
        </p:nvSpPr>
        <p:spPr bwMode="auto">
          <a:xfrm>
            <a:off x="6290425" y="3693686"/>
            <a:ext cx="763265" cy="750753"/>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8" name="辽宁">
            <a:extLst>
              <a:ext uri="{FF2B5EF4-FFF2-40B4-BE49-F238E27FC236}">
                <a16:creationId xmlns:a16="http://schemas.microsoft.com/office/drawing/2014/main" id="{36FC4FE6-B4F9-465A-99E7-61B10550A910}"/>
              </a:ext>
            </a:extLst>
          </p:cNvPr>
          <p:cNvSpPr>
            <a:spLocks noEditPoints="1"/>
          </p:cNvSpPr>
          <p:nvPr/>
        </p:nvSpPr>
        <p:spPr bwMode="auto">
          <a:xfrm>
            <a:off x="7228866" y="2504993"/>
            <a:ext cx="775779" cy="763265"/>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19" name="浙江">
            <a:extLst>
              <a:ext uri="{FF2B5EF4-FFF2-40B4-BE49-F238E27FC236}">
                <a16:creationId xmlns:a16="http://schemas.microsoft.com/office/drawing/2014/main" id="{7400209A-E91B-4DA9-BF1E-BFFD4CB998FE}"/>
              </a:ext>
            </a:extLst>
          </p:cNvPr>
          <p:cNvSpPr>
            <a:spLocks/>
          </p:cNvSpPr>
          <p:nvPr/>
        </p:nvSpPr>
        <p:spPr bwMode="auto">
          <a:xfrm>
            <a:off x="7291429" y="4431925"/>
            <a:ext cx="513015" cy="600602"/>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0" name="广东">
            <a:extLst>
              <a:ext uri="{FF2B5EF4-FFF2-40B4-BE49-F238E27FC236}">
                <a16:creationId xmlns:a16="http://schemas.microsoft.com/office/drawing/2014/main" id="{E139EF6F-8493-4B30-9CDC-6F80A2AF24C5}"/>
              </a:ext>
            </a:extLst>
          </p:cNvPr>
          <p:cNvSpPr>
            <a:spLocks noEditPoints="1"/>
          </p:cNvSpPr>
          <p:nvPr/>
        </p:nvSpPr>
        <p:spPr bwMode="auto">
          <a:xfrm>
            <a:off x="6190324" y="5345341"/>
            <a:ext cx="1038542" cy="80080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1" name="天津">
            <a:extLst>
              <a:ext uri="{FF2B5EF4-FFF2-40B4-BE49-F238E27FC236}">
                <a16:creationId xmlns:a16="http://schemas.microsoft.com/office/drawing/2014/main" id="{11DCD92E-E787-4E7D-A80D-61C25856B7AD}"/>
              </a:ext>
            </a:extLst>
          </p:cNvPr>
          <p:cNvSpPr>
            <a:spLocks/>
          </p:cNvSpPr>
          <p:nvPr/>
        </p:nvSpPr>
        <p:spPr bwMode="auto">
          <a:xfrm>
            <a:off x="7016153" y="3080570"/>
            <a:ext cx="150150" cy="250251"/>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2" name="北京">
            <a:extLst>
              <a:ext uri="{FF2B5EF4-FFF2-40B4-BE49-F238E27FC236}">
                <a16:creationId xmlns:a16="http://schemas.microsoft.com/office/drawing/2014/main" id="{70E3EBFE-1894-4BDC-86F9-5963708048FE}"/>
              </a:ext>
            </a:extLst>
          </p:cNvPr>
          <p:cNvSpPr>
            <a:spLocks/>
          </p:cNvSpPr>
          <p:nvPr/>
        </p:nvSpPr>
        <p:spPr bwMode="auto">
          <a:xfrm>
            <a:off x="6853489" y="2955445"/>
            <a:ext cx="225226" cy="250251"/>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3" name="河北">
            <a:extLst>
              <a:ext uri="{FF2B5EF4-FFF2-40B4-BE49-F238E27FC236}">
                <a16:creationId xmlns:a16="http://schemas.microsoft.com/office/drawing/2014/main" id="{B779FDC0-1BC5-45C9-8E67-4D225B6A5291}"/>
              </a:ext>
            </a:extLst>
          </p:cNvPr>
          <p:cNvSpPr>
            <a:spLocks noEditPoints="1"/>
          </p:cNvSpPr>
          <p:nvPr/>
        </p:nvSpPr>
        <p:spPr bwMode="auto">
          <a:xfrm>
            <a:off x="6653288" y="2717707"/>
            <a:ext cx="713216" cy="1001004"/>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4" name="内蒙古">
            <a:extLst>
              <a:ext uri="{FF2B5EF4-FFF2-40B4-BE49-F238E27FC236}">
                <a16:creationId xmlns:a16="http://schemas.microsoft.com/office/drawing/2014/main" id="{4BA4DA03-73B4-45C5-9642-DE401110316B}"/>
              </a:ext>
            </a:extLst>
          </p:cNvPr>
          <p:cNvSpPr>
            <a:spLocks/>
          </p:cNvSpPr>
          <p:nvPr/>
        </p:nvSpPr>
        <p:spPr bwMode="auto">
          <a:xfrm>
            <a:off x="4838970" y="1078563"/>
            <a:ext cx="2952962" cy="2439947"/>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5" name="陕西">
            <a:extLst>
              <a:ext uri="{FF2B5EF4-FFF2-40B4-BE49-F238E27FC236}">
                <a16:creationId xmlns:a16="http://schemas.microsoft.com/office/drawing/2014/main" id="{D5AFEDE8-4DD0-416D-8B5C-0FF2B6392976}"/>
              </a:ext>
            </a:extLst>
          </p:cNvPr>
          <p:cNvSpPr>
            <a:spLocks/>
          </p:cNvSpPr>
          <p:nvPr/>
        </p:nvSpPr>
        <p:spPr bwMode="auto">
          <a:xfrm>
            <a:off x="5689822" y="3205696"/>
            <a:ext cx="700702" cy="1213717"/>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6" name="重庆">
            <a:extLst>
              <a:ext uri="{FF2B5EF4-FFF2-40B4-BE49-F238E27FC236}">
                <a16:creationId xmlns:a16="http://schemas.microsoft.com/office/drawing/2014/main" id="{8EF6568A-604C-4772-AE83-4B5C7C8E12F8}"/>
              </a:ext>
            </a:extLst>
          </p:cNvPr>
          <p:cNvSpPr>
            <a:spLocks/>
          </p:cNvSpPr>
          <p:nvPr/>
        </p:nvSpPr>
        <p:spPr bwMode="auto">
          <a:xfrm>
            <a:off x="5652285" y="4344338"/>
            <a:ext cx="613115" cy="600602"/>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7" name="广西">
            <a:extLst>
              <a:ext uri="{FF2B5EF4-FFF2-40B4-BE49-F238E27FC236}">
                <a16:creationId xmlns:a16="http://schemas.microsoft.com/office/drawing/2014/main" id="{1C701906-846A-4601-8D20-3628AA348B7E}"/>
              </a:ext>
            </a:extLst>
          </p:cNvPr>
          <p:cNvSpPr>
            <a:spLocks/>
          </p:cNvSpPr>
          <p:nvPr/>
        </p:nvSpPr>
        <p:spPr bwMode="auto">
          <a:xfrm>
            <a:off x="5489621" y="5220215"/>
            <a:ext cx="1038542" cy="750753"/>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8" name="云南">
            <a:extLst>
              <a:ext uri="{FF2B5EF4-FFF2-40B4-BE49-F238E27FC236}">
                <a16:creationId xmlns:a16="http://schemas.microsoft.com/office/drawing/2014/main" id="{F929BC4C-73C8-4CD8-A1ED-A3A48E96902F}"/>
              </a:ext>
            </a:extLst>
          </p:cNvPr>
          <p:cNvSpPr>
            <a:spLocks/>
          </p:cNvSpPr>
          <p:nvPr/>
        </p:nvSpPr>
        <p:spPr bwMode="auto">
          <a:xfrm>
            <a:off x="4526155" y="4707202"/>
            <a:ext cx="1188693" cy="1251255"/>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29" name="青海">
            <a:extLst>
              <a:ext uri="{FF2B5EF4-FFF2-40B4-BE49-F238E27FC236}">
                <a16:creationId xmlns:a16="http://schemas.microsoft.com/office/drawing/2014/main" id="{CBEBA645-4C5B-4517-BAAC-A70A337F2FD6}"/>
              </a:ext>
            </a:extLst>
          </p:cNvPr>
          <p:cNvSpPr>
            <a:spLocks/>
          </p:cNvSpPr>
          <p:nvPr/>
        </p:nvSpPr>
        <p:spPr bwMode="auto">
          <a:xfrm>
            <a:off x="3762890" y="3105595"/>
            <a:ext cx="1651657" cy="1201205"/>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0" name="西藏">
            <a:extLst>
              <a:ext uri="{FF2B5EF4-FFF2-40B4-BE49-F238E27FC236}">
                <a16:creationId xmlns:a16="http://schemas.microsoft.com/office/drawing/2014/main" id="{2FCB668C-475A-4165-A39E-9CCCB04720EC}"/>
              </a:ext>
            </a:extLst>
          </p:cNvPr>
          <p:cNvSpPr>
            <a:spLocks/>
          </p:cNvSpPr>
          <p:nvPr/>
        </p:nvSpPr>
        <p:spPr bwMode="auto">
          <a:xfrm>
            <a:off x="2348972" y="3318309"/>
            <a:ext cx="2489996" cy="1639145"/>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1" name="新疆">
            <a:extLst>
              <a:ext uri="{FF2B5EF4-FFF2-40B4-BE49-F238E27FC236}">
                <a16:creationId xmlns:a16="http://schemas.microsoft.com/office/drawing/2014/main" id="{D2DACC40-AAF2-4035-9332-FBF879C275DC}"/>
              </a:ext>
            </a:extLst>
          </p:cNvPr>
          <p:cNvSpPr>
            <a:spLocks/>
          </p:cNvSpPr>
          <p:nvPr/>
        </p:nvSpPr>
        <p:spPr bwMode="auto">
          <a:xfrm>
            <a:off x="2136259" y="1491477"/>
            <a:ext cx="2627635" cy="2039545"/>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2" name="宁夏">
            <a:extLst>
              <a:ext uri="{FF2B5EF4-FFF2-40B4-BE49-F238E27FC236}">
                <a16:creationId xmlns:a16="http://schemas.microsoft.com/office/drawing/2014/main" id="{FBDD9710-FC37-49E6-A7E0-34F539218E68}"/>
              </a:ext>
            </a:extLst>
          </p:cNvPr>
          <p:cNvSpPr>
            <a:spLocks/>
          </p:cNvSpPr>
          <p:nvPr/>
        </p:nvSpPr>
        <p:spPr bwMode="auto">
          <a:xfrm>
            <a:off x="5564698" y="3230721"/>
            <a:ext cx="412914" cy="638141"/>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3" name="甘肃">
            <a:extLst>
              <a:ext uri="{FF2B5EF4-FFF2-40B4-BE49-F238E27FC236}">
                <a16:creationId xmlns:a16="http://schemas.microsoft.com/office/drawing/2014/main" id="{2FF13F50-4A85-41C2-AAB0-8261556B9DDA}"/>
              </a:ext>
            </a:extLst>
          </p:cNvPr>
          <p:cNvSpPr>
            <a:spLocks/>
          </p:cNvSpPr>
          <p:nvPr/>
        </p:nvSpPr>
        <p:spPr bwMode="auto">
          <a:xfrm>
            <a:off x="4225856" y="2617606"/>
            <a:ext cx="1864370" cy="1651657"/>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4" name="四川">
            <a:extLst>
              <a:ext uri="{FF2B5EF4-FFF2-40B4-BE49-F238E27FC236}">
                <a16:creationId xmlns:a16="http://schemas.microsoft.com/office/drawing/2014/main" id="{D35ABE6C-69F1-4426-B943-417A5E5E5380}"/>
              </a:ext>
            </a:extLst>
          </p:cNvPr>
          <p:cNvSpPr>
            <a:spLocks/>
          </p:cNvSpPr>
          <p:nvPr/>
        </p:nvSpPr>
        <p:spPr bwMode="auto">
          <a:xfrm>
            <a:off x="4676308" y="3931423"/>
            <a:ext cx="1388893" cy="1288792"/>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5" name="贵州">
            <a:extLst>
              <a:ext uri="{FF2B5EF4-FFF2-40B4-BE49-F238E27FC236}">
                <a16:creationId xmlns:a16="http://schemas.microsoft.com/office/drawing/2014/main" id="{EF660D1D-D5F2-4339-9852-4DB6D09BE48E}"/>
              </a:ext>
            </a:extLst>
          </p:cNvPr>
          <p:cNvSpPr>
            <a:spLocks/>
          </p:cNvSpPr>
          <p:nvPr/>
        </p:nvSpPr>
        <p:spPr bwMode="auto">
          <a:xfrm>
            <a:off x="5389523" y="4794789"/>
            <a:ext cx="788291" cy="675678"/>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6" name="Freeform 105">
            <a:extLst>
              <a:ext uri="{FF2B5EF4-FFF2-40B4-BE49-F238E27FC236}">
                <a16:creationId xmlns:a16="http://schemas.microsoft.com/office/drawing/2014/main" id="{FACFD23B-430A-4864-AA24-4B40EEC7313D}"/>
              </a:ext>
            </a:extLst>
          </p:cNvPr>
          <p:cNvSpPr>
            <a:spLocks/>
          </p:cNvSpPr>
          <p:nvPr/>
        </p:nvSpPr>
        <p:spPr bwMode="auto">
          <a:xfrm>
            <a:off x="6790928" y="5808306"/>
            <a:ext cx="25025" cy="25025"/>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7" name="台湾">
            <a:extLst>
              <a:ext uri="{FF2B5EF4-FFF2-40B4-BE49-F238E27FC236}">
                <a16:creationId xmlns:a16="http://schemas.microsoft.com/office/drawing/2014/main" id="{5837C88E-85D9-4829-95CA-B83A422322A3}"/>
              </a:ext>
            </a:extLst>
          </p:cNvPr>
          <p:cNvSpPr>
            <a:spLocks/>
          </p:cNvSpPr>
          <p:nvPr/>
        </p:nvSpPr>
        <p:spPr bwMode="auto">
          <a:xfrm>
            <a:off x="7641782" y="5295292"/>
            <a:ext cx="225226" cy="513014"/>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8" name="海南">
            <a:extLst>
              <a:ext uri="{FF2B5EF4-FFF2-40B4-BE49-F238E27FC236}">
                <a16:creationId xmlns:a16="http://schemas.microsoft.com/office/drawing/2014/main" id="{C037483B-CA05-4B8A-8506-BE4CD139A7A7}"/>
              </a:ext>
            </a:extLst>
          </p:cNvPr>
          <p:cNvSpPr>
            <a:spLocks/>
          </p:cNvSpPr>
          <p:nvPr/>
        </p:nvSpPr>
        <p:spPr bwMode="auto">
          <a:xfrm>
            <a:off x="6040174" y="6158656"/>
            <a:ext cx="350351" cy="287788"/>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39" name="Freeform 108">
            <a:extLst>
              <a:ext uri="{FF2B5EF4-FFF2-40B4-BE49-F238E27FC236}">
                <a16:creationId xmlns:a16="http://schemas.microsoft.com/office/drawing/2014/main" id="{91256ADF-49FC-4371-BBA4-FEA8BAB00A79}"/>
              </a:ext>
            </a:extLst>
          </p:cNvPr>
          <p:cNvSpPr>
            <a:spLocks/>
          </p:cNvSpPr>
          <p:nvPr/>
        </p:nvSpPr>
        <p:spPr bwMode="auto">
          <a:xfrm>
            <a:off x="7641807" y="4306808"/>
            <a:ext cx="100100" cy="50050"/>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40" name="Freeform 109">
            <a:extLst>
              <a:ext uri="{FF2B5EF4-FFF2-40B4-BE49-F238E27FC236}">
                <a16:creationId xmlns:a16="http://schemas.microsoft.com/office/drawing/2014/main" id="{35C0542D-0399-40FF-872A-1F7127653DD6}"/>
              </a:ext>
            </a:extLst>
          </p:cNvPr>
          <p:cNvSpPr>
            <a:spLocks/>
          </p:cNvSpPr>
          <p:nvPr/>
        </p:nvSpPr>
        <p:spPr bwMode="auto">
          <a:xfrm>
            <a:off x="7704455" y="4369199"/>
            <a:ext cx="25026" cy="12512"/>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41" name="Freeform 110">
            <a:extLst>
              <a:ext uri="{FF2B5EF4-FFF2-40B4-BE49-F238E27FC236}">
                <a16:creationId xmlns:a16="http://schemas.microsoft.com/office/drawing/2014/main" id="{B80DC7E1-2BDC-4B4C-82C0-FD031D19C602}"/>
              </a:ext>
            </a:extLst>
          </p:cNvPr>
          <p:cNvSpPr>
            <a:spLocks/>
          </p:cNvSpPr>
          <p:nvPr/>
        </p:nvSpPr>
        <p:spPr bwMode="auto">
          <a:xfrm>
            <a:off x="7729257" y="4369051"/>
            <a:ext cx="12512" cy="12512"/>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solidFill>
            <a:schemeClr val="bg1">
              <a:lumMod val="85000"/>
            </a:schemeClr>
          </a:solidFill>
          <a:ln w="12700">
            <a:solidFill>
              <a:schemeClr val="bg1"/>
            </a:solidFill>
            <a:round/>
            <a:headEnd/>
            <a:tailEnd/>
          </a:ln>
        </p:spPr>
        <p:txBody>
          <a:bodyPr/>
          <a:lstStyle/>
          <a:p>
            <a:endParaRPr lang="zh-CN" altLang="en-US">
              <a:cs typeface="+mn-ea"/>
              <a:sym typeface="+mn-lt"/>
            </a:endParaRPr>
          </a:p>
        </p:txBody>
      </p:sp>
      <p:sp>
        <p:nvSpPr>
          <p:cNvPr id="43" name="Freeform 71">
            <a:extLst>
              <a:ext uri="{FF2B5EF4-FFF2-40B4-BE49-F238E27FC236}">
                <a16:creationId xmlns:a16="http://schemas.microsoft.com/office/drawing/2014/main" id="{A6B01DB8-0AA1-4580-987C-D0EC7E39DC3D}"/>
              </a:ext>
            </a:extLst>
          </p:cNvPr>
          <p:cNvSpPr>
            <a:spLocks noEditPoints="1"/>
          </p:cNvSpPr>
          <p:nvPr/>
        </p:nvSpPr>
        <p:spPr bwMode="auto">
          <a:xfrm>
            <a:off x="8785993" y="5575353"/>
            <a:ext cx="479399" cy="268139"/>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chemeClr val="bg1">
              <a:lumMod val="85000"/>
            </a:schemeClr>
          </a:solidFill>
          <a:ln w="12700">
            <a:solidFill>
              <a:schemeClr val="bg1"/>
            </a:solidFill>
            <a:miter lim="800000"/>
            <a:headEnd/>
            <a:tailEnd/>
          </a:ln>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endParaRPr lang="zh-CN" altLang="en-US" sz="1800">
              <a:solidFill>
                <a:srgbClr val="000000"/>
              </a:solidFill>
              <a:cs typeface="+mn-ea"/>
              <a:sym typeface="+mn-lt"/>
            </a:endParaRPr>
          </a:p>
          <a:p>
            <a:pPr algn="l" rtl="0">
              <a:defRPr sz="1000"/>
            </a:pPr>
            <a:endParaRPr lang="zh-CN" altLang="en-US" sz="1800">
              <a:solidFill>
                <a:srgbClr val="000000"/>
              </a:solidFill>
              <a:cs typeface="+mn-ea"/>
              <a:sym typeface="+mn-lt"/>
            </a:endParaRPr>
          </a:p>
        </p:txBody>
      </p:sp>
      <p:sp>
        <p:nvSpPr>
          <p:cNvPr id="44" name="Freeform 72">
            <a:extLst>
              <a:ext uri="{FF2B5EF4-FFF2-40B4-BE49-F238E27FC236}">
                <a16:creationId xmlns:a16="http://schemas.microsoft.com/office/drawing/2014/main" id="{5D8E536D-BB24-49CD-B2EF-4A11217B00FF}"/>
              </a:ext>
            </a:extLst>
          </p:cNvPr>
          <p:cNvSpPr>
            <a:spLocks/>
          </p:cNvSpPr>
          <p:nvPr/>
        </p:nvSpPr>
        <p:spPr bwMode="auto">
          <a:xfrm>
            <a:off x="8854913" y="5632777"/>
            <a:ext cx="422552" cy="634961"/>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 name="connsiteX0" fmla="*/ 764 w 9162"/>
              <a:gd name="connsiteY0" fmla="*/ 3022 h 8738"/>
              <a:gd name="connsiteX1" fmla="*/ 31 w 9162"/>
              <a:gd name="connsiteY1" fmla="*/ 7295 h 8738"/>
              <a:gd name="connsiteX2" fmla="*/ 3877 w 9162"/>
              <a:gd name="connsiteY2" fmla="*/ 8548 h 8738"/>
              <a:gd name="connsiteX3" fmla="*/ 7833 w 9162"/>
              <a:gd name="connsiteY3" fmla="*/ 2553 h 8738"/>
              <a:gd name="connsiteX4" fmla="*/ 9075 w 9162"/>
              <a:gd name="connsiteY4" fmla="*/ 0 h 8738"/>
              <a:gd name="connsiteX0" fmla="*/ 834 w 9905"/>
              <a:gd name="connsiteY0" fmla="*/ 3458 h 10000"/>
              <a:gd name="connsiteX1" fmla="*/ 34 w 9905"/>
              <a:gd name="connsiteY1" fmla="*/ 8349 h 10000"/>
              <a:gd name="connsiteX2" fmla="*/ 4232 w 9905"/>
              <a:gd name="connsiteY2" fmla="*/ 9783 h 10000"/>
              <a:gd name="connsiteX3" fmla="*/ 8549 w 9905"/>
              <a:gd name="connsiteY3" fmla="*/ 2922 h 10000"/>
              <a:gd name="connsiteX4" fmla="*/ 9905 w 9905"/>
              <a:gd name="connsiteY4" fmla="*/ 0 h 10000"/>
              <a:gd name="connsiteX0" fmla="*/ 842 w 10612"/>
              <a:gd name="connsiteY0" fmla="*/ 3857 h 10399"/>
              <a:gd name="connsiteX1" fmla="*/ 34 w 10612"/>
              <a:gd name="connsiteY1" fmla="*/ 8748 h 10399"/>
              <a:gd name="connsiteX2" fmla="*/ 4273 w 10612"/>
              <a:gd name="connsiteY2" fmla="*/ 10182 h 10399"/>
              <a:gd name="connsiteX3" fmla="*/ 8631 w 10612"/>
              <a:gd name="connsiteY3" fmla="*/ 3321 h 10399"/>
              <a:gd name="connsiteX4" fmla="*/ 10612 w 10612"/>
              <a:gd name="connsiteY4" fmla="*/ 0 h 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12" h="10399">
                <a:moveTo>
                  <a:pt x="842" y="3857"/>
                </a:moveTo>
                <a:cubicBezTo>
                  <a:pt x="3264" y="6905"/>
                  <a:pt x="277" y="7237"/>
                  <a:pt x="34" y="8748"/>
                </a:cubicBezTo>
                <a:cubicBezTo>
                  <a:pt x="-168" y="9285"/>
                  <a:pt x="437" y="11001"/>
                  <a:pt x="4273" y="10182"/>
                </a:cubicBezTo>
                <a:cubicBezTo>
                  <a:pt x="9398" y="7750"/>
                  <a:pt x="8228" y="5548"/>
                  <a:pt x="8631" y="3321"/>
                </a:cubicBezTo>
                <a:cubicBezTo>
                  <a:pt x="9238" y="1297"/>
                  <a:pt x="10444" y="2041"/>
                  <a:pt x="10612" y="0"/>
                </a:cubicBezTo>
              </a:path>
            </a:pathLst>
          </a:custGeom>
          <a:noFill/>
          <a:ln w="25400" cap="rnd">
            <a:solidFill>
              <a:schemeClr val="bg1">
                <a:lumMod val="85000"/>
              </a:schemeClr>
            </a:solidFill>
            <a:prstDash val="dash"/>
            <a:round/>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200"/>
              </a:lnSpc>
              <a:defRPr sz="1000"/>
            </a:pPr>
            <a:endParaRPr lang="zh-CN" altLang="en-US" sz="1800">
              <a:solidFill>
                <a:srgbClr val="000000"/>
              </a:solidFill>
              <a:cs typeface="+mn-ea"/>
              <a:sym typeface="+mn-lt"/>
            </a:endParaRPr>
          </a:p>
          <a:p>
            <a:pPr>
              <a:lnSpc>
                <a:spcPts val="2200"/>
              </a:lnSpc>
              <a:defRPr sz="1000"/>
            </a:pPr>
            <a:endParaRPr lang="zh-CN" altLang="en-US" sz="1800">
              <a:solidFill>
                <a:srgbClr val="000000"/>
              </a:solidFill>
              <a:cs typeface="+mn-ea"/>
              <a:sym typeface="+mn-lt"/>
            </a:endParaRPr>
          </a:p>
        </p:txBody>
      </p:sp>
      <p:sp>
        <p:nvSpPr>
          <p:cNvPr id="45" name="Freeform 70">
            <a:extLst>
              <a:ext uri="{FF2B5EF4-FFF2-40B4-BE49-F238E27FC236}">
                <a16:creationId xmlns:a16="http://schemas.microsoft.com/office/drawing/2014/main" id="{FDB02363-C5EA-4186-8B6E-DB5E4427B761}"/>
              </a:ext>
            </a:extLst>
          </p:cNvPr>
          <p:cNvSpPr>
            <a:spLocks/>
          </p:cNvSpPr>
          <p:nvPr/>
        </p:nvSpPr>
        <p:spPr bwMode="auto">
          <a:xfrm>
            <a:off x="8785993" y="5575353"/>
            <a:ext cx="520026" cy="723161"/>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9050">
            <a:solidFill>
              <a:schemeClr val="bg1">
                <a:lumMod val="85000"/>
              </a:schemeClr>
            </a:solidFill>
            <a:miter lim="800000"/>
            <a:headEnd/>
            <a:tailEnd/>
          </a:ln>
          <a:extLst>
            <a:ext uri="{909E8E84-426E-40DD-AFC4-6F175D3DCCD1}">
              <a14:hiddenFill xmlns:a14="http://schemas.microsoft.com/office/drawing/2010/main">
                <a:solidFill>
                  <a:srgbClr xmlns:mc="http://schemas.openxmlformats.org/markup-compatibility/2006" val="99CCFF" mc:Ignorable="a14" a14:legacySpreadsheetColorIndex="44"/>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2200"/>
              </a:lnSpc>
              <a:defRPr sz="1000"/>
            </a:pPr>
            <a:endParaRPr lang="zh-CN" altLang="en-US" sz="1800">
              <a:solidFill>
                <a:srgbClr val="000000"/>
              </a:solidFill>
              <a:cs typeface="+mn-ea"/>
              <a:sym typeface="+mn-lt"/>
            </a:endParaRPr>
          </a:p>
          <a:p>
            <a:pPr>
              <a:lnSpc>
                <a:spcPts val="2200"/>
              </a:lnSpc>
              <a:defRPr sz="1000"/>
            </a:pPr>
            <a:endParaRPr lang="zh-CN" altLang="en-US" sz="1800">
              <a:solidFill>
                <a:srgbClr val="000000"/>
              </a:solidFill>
              <a:cs typeface="+mn-ea"/>
              <a:sym typeface="+mn-lt"/>
            </a:endParaRPr>
          </a:p>
        </p:txBody>
      </p:sp>
      <p:sp>
        <p:nvSpPr>
          <p:cNvPr id="48" name="任意多边形: 形状 47">
            <a:extLst>
              <a:ext uri="{FF2B5EF4-FFF2-40B4-BE49-F238E27FC236}">
                <a16:creationId xmlns:a16="http://schemas.microsoft.com/office/drawing/2014/main" id="{15E81EB5-036E-4AD3-9EAD-74AEEDF9BD00}"/>
              </a:ext>
            </a:extLst>
          </p:cNvPr>
          <p:cNvSpPr/>
          <p:nvPr/>
        </p:nvSpPr>
        <p:spPr>
          <a:xfrm>
            <a:off x="6953564" y="4373334"/>
            <a:ext cx="1205344" cy="488950"/>
          </a:xfrm>
          <a:custGeom>
            <a:avLst/>
            <a:gdLst>
              <a:gd name="connsiteX0" fmla="*/ 0 w 2438400"/>
              <a:gd name="connsiteY0" fmla="*/ 476250 h 476250"/>
              <a:gd name="connsiteX1" fmla="*/ 476250 w 2438400"/>
              <a:gd name="connsiteY1" fmla="*/ 0 h 476250"/>
              <a:gd name="connsiteX2" fmla="*/ 2438400 w 2438400"/>
              <a:gd name="connsiteY2" fmla="*/ 0 h 476250"/>
              <a:gd name="connsiteX0" fmla="*/ 0 w 1778000"/>
              <a:gd name="connsiteY0" fmla="*/ 488950 h 488950"/>
              <a:gd name="connsiteX1" fmla="*/ 476250 w 1778000"/>
              <a:gd name="connsiteY1" fmla="*/ 12700 h 488950"/>
              <a:gd name="connsiteX2" fmla="*/ 1778000 w 1778000"/>
              <a:gd name="connsiteY2" fmla="*/ 0 h 488950"/>
            </a:gdLst>
            <a:ahLst/>
            <a:cxnLst>
              <a:cxn ang="0">
                <a:pos x="connsiteX0" y="connsiteY0"/>
              </a:cxn>
              <a:cxn ang="0">
                <a:pos x="connsiteX1" y="connsiteY1"/>
              </a:cxn>
              <a:cxn ang="0">
                <a:pos x="connsiteX2" y="connsiteY2"/>
              </a:cxn>
            </a:cxnLst>
            <a:rect l="l" t="t" r="r" b="b"/>
            <a:pathLst>
              <a:path w="1778000" h="488950">
                <a:moveTo>
                  <a:pt x="0" y="488950"/>
                </a:moveTo>
                <a:lnTo>
                  <a:pt x="476250" y="12700"/>
                </a:lnTo>
                <a:lnTo>
                  <a:pt x="1778000" y="0"/>
                </a:lnTo>
              </a:path>
            </a:pathLst>
          </a:custGeom>
          <a:noFill/>
          <a:ln w="28575">
            <a:solidFill>
              <a:schemeClr val="tx1">
                <a:lumMod val="85000"/>
                <a:lumOff val="15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7146B7E2-ED18-4B7B-93F4-9EE6A6C095B0}"/>
              </a:ext>
            </a:extLst>
          </p:cNvPr>
          <p:cNvSpPr txBox="1"/>
          <p:nvPr/>
        </p:nvSpPr>
        <p:spPr>
          <a:xfrm>
            <a:off x="8417562" y="3724757"/>
            <a:ext cx="2506129" cy="1539460"/>
          </a:xfrm>
          <a:prstGeom prst="rect">
            <a:avLst/>
          </a:prstGeom>
          <a:noFill/>
        </p:spPr>
        <p:txBody>
          <a:bodyPr wrap="square" rtlCol="0">
            <a:spAutoFit/>
          </a:bodyPr>
          <a:lstStyle/>
          <a:p>
            <a:pPr algn="l">
              <a:lnSpc>
                <a:spcPct val="130000"/>
              </a:lnSpc>
            </a:pPr>
            <a:r>
              <a:rPr lang="zh-CN" altLang="en-US" sz="2000" dirty="0">
                <a:solidFill>
                  <a:schemeClr val="accent1"/>
                </a:solidFill>
              </a:rPr>
              <a:t>南昌</a:t>
            </a:r>
            <a:endParaRPr lang="en-US" altLang="zh-CN" sz="2000" dirty="0">
              <a:solidFill>
                <a:schemeClr val="accent1"/>
              </a:solidFill>
            </a:endParaRPr>
          </a:p>
          <a:p>
            <a:pPr algn="l">
              <a:lnSpc>
                <a:spcPct val="130000"/>
              </a:lnSpc>
            </a:pPr>
            <a:r>
              <a:rPr lang="zh-CN" altLang="en-US" dirty="0">
                <a:solidFill>
                  <a:schemeClr val="tx1">
                    <a:lumMod val="85000"/>
                    <a:lumOff val="15000"/>
                  </a:schemeClr>
                </a:solidFill>
              </a:rPr>
              <a:t>江西省省会，八一起义红色圣地</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南昌大学所在地</a:t>
            </a:r>
          </a:p>
        </p:txBody>
      </p:sp>
    </p:spTree>
    <p:extLst>
      <p:ext uri="{BB962C8B-B14F-4D97-AF65-F5344CB8AC3E}">
        <p14:creationId xmlns:p14="http://schemas.microsoft.com/office/powerpoint/2010/main" val="2779316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组合 270">
            <a:extLst>
              <a:ext uri="{FF2B5EF4-FFF2-40B4-BE49-F238E27FC236}">
                <a16:creationId xmlns:a16="http://schemas.microsoft.com/office/drawing/2014/main" id="{293B66A0-341A-40B9-8FF6-7F4D1F3F49A1}"/>
              </a:ext>
            </a:extLst>
          </p:cNvPr>
          <p:cNvGrpSpPr/>
          <p:nvPr/>
        </p:nvGrpSpPr>
        <p:grpSpPr>
          <a:xfrm>
            <a:off x="2670629" y="-3913"/>
            <a:ext cx="6850742" cy="6865826"/>
            <a:chOff x="3557588" y="895350"/>
            <a:chExt cx="5046663" cy="5057775"/>
          </a:xfrm>
          <a:solidFill>
            <a:schemeClr val="bg1">
              <a:alpha val="10000"/>
            </a:schemeClr>
          </a:solidFill>
        </p:grpSpPr>
        <p:sp>
          <p:nvSpPr>
            <p:cNvPr id="272" name="Freeform 422">
              <a:extLst>
                <a:ext uri="{FF2B5EF4-FFF2-40B4-BE49-F238E27FC236}">
                  <a16:creationId xmlns:a16="http://schemas.microsoft.com/office/drawing/2014/main" id="{CC7201E2-4984-4B55-AD2D-FEBA70FA00BD}"/>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423">
              <a:extLst>
                <a:ext uri="{FF2B5EF4-FFF2-40B4-BE49-F238E27FC236}">
                  <a16:creationId xmlns:a16="http://schemas.microsoft.com/office/drawing/2014/main" id="{578FBAA9-EE76-4FE4-AE67-68FFF7E98883}"/>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74" name="Freeform 424">
              <a:extLst>
                <a:ext uri="{FF2B5EF4-FFF2-40B4-BE49-F238E27FC236}">
                  <a16:creationId xmlns:a16="http://schemas.microsoft.com/office/drawing/2014/main" id="{83C93DCF-3093-4DB8-AE09-2605E9A61542}"/>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425">
              <a:extLst>
                <a:ext uri="{FF2B5EF4-FFF2-40B4-BE49-F238E27FC236}">
                  <a16:creationId xmlns:a16="http://schemas.microsoft.com/office/drawing/2014/main" id="{47C3CCAD-32D9-426B-9A82-DCEE356610A7}"/>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26">
              <a:extLst>
                <a:ext uri="{FF2B5EF4-FFF2-40B4-BE49-F238E27FC236}">
                  <a16:creationId xmlns:a16="http://schemas.microsoft.com/office/drawing/2014/main" id="{01DBF946-8C1E-481A-9579-D8ECBEAEC47E}"/>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427">
              <a:extLst>
                <a:ext uri="{FF2B5EF4-FFF2-40B4-BE49-F238E27FC236}">
                  <a16:creationId xmlns:a16="http://schemas.microsoft.com/office/drawing/2014/main" id="{2EFB49B1-EEC5-45FD-BDC1-6E39731809F8}"/>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428">
              <a:extLst>
                <a:ext uri="{FF2B5EF4-FFF2-40B4-BE49-F238E27FC236}">
                  <a16:creationId xmlns:a16="http://schemas.microsoft.com/office/drawing/2014/main" id="{8CC2F51F-9FEB-45E7-B67B-970E8E0206BD}"/>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429">
              <a:extLst>
                <a:ext uri="{FF2B5EF4-FFF2-40B4-BE49-F238E27FC236}">
                  <a16:creationId xmlns:a16="http://schemas.microsoft.com/office/drawing/2014/main" id="{40C07924-AF13-4C84-A3F8-FF88B9DC7A4E}"/>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430">
              <a:extLst>
                <a:ext uri="{FF2B5EF4-FFF2-40B4-BE49-F238E27FC236}">
                  <a16:creationId xmlns:a16="http://schemas.microsoft.com/office/drawing/2014/main" id="{7B129BB0-3B6C-4150-BCDD-EF7A4450D23C}"/>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431">
              <a:extLst>
                <a:ext uri="{FF2B5EF4-FFF2-40B4-BE49-F238E27FC236}">
                  <a16:creationId xmlns:a16="http://schemas.microsoft.com/office/drawing/2014/main" id="{DE36C932-D90D-4BAA-A79C-6E171C97F6B2}"/>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432">
              <a:extLst>
                <a:ext uri="{FF2B5EF4-FFF2-40B4-BE49-F238E27FC236}">
                  <a16:creationId xmlns:a16="http://schemas.microsoft.com/office/drawing/2014/main" id="{AA1F21FF-8864-42FE-904A-8BE96B07F685}"/>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433">
              <a:extLst>
                <a:ext uri="{FF2B5EF4-FFF2-40B4-BE49-F238E27FC236}">
                  <a16:creationId xmlns:a16="http://schemas.microsoft.com/office/drawing/2014/main" id="{D386C3EE-9D62-4A06-A9F7-CFFC0B2FCB22}"/>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434">
              <a:extLst>
                <a:ext uri="{FF2B5EF4-FFF2-40B4-BE49-F238E27FC236}">
                  <a16:creationId xmlns:a16="http://schemas.microsoft.com/office/drawing/2014/main" id="{456BC5C1-4E39-45C2-8374-D316BAC56433}"/>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435">
              <a:extLst>
                <a:ext uri="{FF2B5EF4-FFF2-40B4-BE49-F238E27FC236}">
                  <a16:creationId xmlns:a16="http://schemas.microsoft.com/office/drawing/2014/main" id="{00521880-EA16-4597-83CC-A3FBB1037FBE}"/>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436">
              <a:extLst>
                <a:ext uri="{FF2B5EF4-FFF2-40B4-BE49-F238E27FC236}">
                  <a16:creationId xmlns:a16="http://schemas.microsoft.com/office/drawing/2014/main" id="{3D0716FB-BD62-4EF9-AC5C-979E7C1BA01B}"/>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437">
              <a:extLst>
                <a:ext uri="{FF2B5EF4-FFF2-40B4-BE49-F238E27FC236}">
                  <a16:creationId xmlns:a16="http://schemas.microsoft.com/office/drawing/2014/main" id="{9510D81C-DE28-4E78-BC1C-49A21DA60CFB}"/>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438">
              <a:extLst>
                <a:ext uri="{FF2B5EF4-FFF2-40B4-BE49-F238E27FC236}">
                  <a16:creationId xmlns:a16="http://schemas.microsoft.com/office/drawing/2014/main" id="{A7F7AEE0-89F0-4A5B-BC91-E141DEBE2BF6}"/>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439">
              <a:extLst>
                <a:ext uri="{FF2B5EF4-FFF2-40B4-BE49-F238E27FC236}">
                  <a16:creationId xmlns:a16="http://schemas.microsoft.com/office/drawing/2014/main" id="{C69F4F98-418C-428B-AB4C-B16441930138}"/>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440">
              <a:extLst>
                <a:ext uri="{FF2B5EF4-FFF2-40B4-BE49-F238E27FC236}">
                  <a16:creationId xmlns:a16="http://schemas.microsoft.com/office/drawing/2014/main" id="{81C3E7DD-BCA6-4831-A548-DEA104A022AA}"/>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441">
              <a:extLst>
                <a:ext uri="{FF2B5EF4-FFF2-40B4-BE49-F238E27FC236}">
                  <a16:creationId xmlns:a16="http://schemas.microsoft.com/office/drawing/2014/main" id="{1078B4AC-75AA-476D-B651-BDD5B8869A99}"/>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442">
              <a:extLst>
                <a:ext uri="{FF2B5EF4-FFF2-40B4-BE49-F238E27FC236}">
                  <a16:creationId xmlns:a16="http://schemas.microsoft.com/office/drawing/2014/main" id="{6B1BBCEF-E746-47C1-B0DE-8E7F2D87C3A1}"/>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443">
              <a:extLst>
                <a:ext uri="{FF2B5EF4-FFF2-40B4-BE49-F238E27FC236}">
                  <a16:creationId xmlns:a16="http://schemas.microsoft.com/office/drawing/2014/main" id="{24CA6482-2390-47B2-9501-630182C42BA2}"/>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444">
              <a:extLst>
                <a:ext uri="{FF2B5EF4-FFF2-40B4-BE49-F238E27FC236}">
                  <a16:creationId xmlns:a16="http://schemas.microsoft.com/office/drawing/2014/main" id="{A16FE2B6-4106-4427-A55D-79AA8B4AF103}"/>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445">
              <a:extLst>
                <a:ext uri="{FF2B5EF4-FFF2-40B4-BE49-F238E27FC236}">
                  <a16:creationId xmlns:a16="http://schemas.microsoft.com/office/drawing/2014/main" id="{5C913B76-0153-4758-85B2-AD1BCF6DF375}"/>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446">
              <a:extLst>
                <a:ext uri="{FF2B5EF4-FFF2-40B4-BE49-F238E27FC236}">
                  <a16:creationId xmlns:a16="http://schemas.microsoft.com/office/drawing/2014/main" id="{570EDB9F-04DD-4E87-9F6C-2CE5A02F0B71}"/>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447">
              <a:extLst>
                <a:ext uri="{FF2B5EF4-FFF2-40B4-BE49-F238E27FC236}">
                  <a16:creationId xmlns:a16="http://schemas.microsoft.com/office/drawing/2014/main" id="{313C528C-855C-424B-A9C1-8D37E85D76A0}"/>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448">
              <a:extLst>
                <a:ext uri="{FF2B5EF4-FFF2-40B4-BE49-F238E27FC236}">
                  <a16:creationId xmlns:a16="http://schemas.microsoft.com/office/drawing/2014/main" id="{0F134A1C-799D-4459-8825-99CC179FDDD3}"/>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449">
              <a:extLst>
                <a:ext uri="{FF2B5EF4-FFF2-40B4-BE49-F238E27FC236}">
                  <a16:creationId xmlns:a16="http://schemas.microsoft.com/office/drawing/2014/main" id="{20A1A43F-CCE7-48C1-8F22-DCEA8A42EC08}"/>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450">
              <a:extLst>
                <a:ext uri="{FF2B5EF4-FFF2-40B4-BE49-F238E27FC236}">
                  <a16:creationId xmlns:a16="http://schemas.microsoft.com/office/drawing/2014/main" id="{B0BBC250-F130-4AC1-8EB5-A2681683B7C9}"/>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451">
              <a:extLst>
                <a:ext uri="{FF2B5EF4-FFF2-40B4-BE49-F238E27FC236}">
                  <a16:creationId xmlns:a16="http://schemas.microsoft.com/office/drawing/2014/main" id="{D5B4AC33-C98A-451B-A6C8-DA652A01927F}"/>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452">
              <a:extLst>
                <a:ext uri="{FF2B5EF4-FFF2-40B4-BE49-F238E27FC236}">
                  <a16:creationId xmlns:a16="http://schemas.microsoft.com/office/drawing/2014/main" id="{CBDE8086-29AE-4753-B936-C7573ED1C513}"/>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26A1BE64-2C25-42EE-AE21-F3EA478A70D4}"/>
              </a:ext>
            </a:extLst>
          </p:cNvPr>
          <p:cNvGrpSpPr/>
          <p:nvPr/>
        </p:nvGrpSpPr>
        <p:grpSpPr>
          <a:xfrm>
            <a:off x="1843315" y="2545581"/>
            <a:ext cx="8518557" cy="1284733"/>
            <a:chOff x="1843315" y="2827485"/>
            <a:chExt cx="8518557" cy="1284733"/>
          </a:xfrm>
        </p:grpSpPr>
        <p:cxnSp>
          <p:nvCxnSpPr>
            <p:cNvPr id="5" name="直接连接符 4">
              <a:extLst>
                <a:ext uri="{FF2B5EF4-FFF2-40B4-BE49-F238E27FC236}">
                  <a16:creationId xmlns:a16="http://schemas.microsoft.com/office/drawing/2014/main" id="{7FCFB403-0EAF-485C-B292-39EE6DFBF00A}"/>
                </a:ext>
              </a:extLst>
            </p:cNvPr>
            <p:cNvCxnSpPr/>
            <p:nvPr/>
          </p:nvCxnSpPr>
          <p:spPr>
            <a:xfrm>
              <a:off x="1843315" y="4112218"/>
              <a:ext cx="8505371" cy="0"/>
            </a:xfrm>
            <a:prstGeom prst="line">
              <a:avLst/>
            </a:prstGeom>
            <a:ln w="38100">
              <a:gradFill flip="none" rotWithShape="1">
                <a:gsLst>
                  <a:gs pos="83000">
                    <a:schemeClr val="accent1">
                      <a:lumMod val="5000"/>
                      <a:lumOff val="95000"/>
                    </a:schemeClr>
                  </a:gs>
                  <a:gs pos="100000">
                    <a:schemeClr val="bg1">
                      <a:alpha val="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ECE45C8-1E09-4EA7-B73E-B17BFBDAD296}"/>
                </a:ext>
              </a:extLst>
            </p:cNvPr>
            <p:cNvSpPr txBox="1"/>
            <p:nvPr/>
          </p:nvSpPr>
          <p:spPr>
            <a:xfrm>
              <a:off x="1856501" y="2827485"/>
              <a:ext cx="8505371" cy="1107996"/>
            </a:xfrm>
            <a:prstGeom prst="rect">
              <a:avLst/>
            </a:prstGeom>
            <a:noFill/>
          </p:spPr>
          <p:txBody>
            <a:bodyPr wrap="square" rtlCol="0">
              <a:spAutoFit/>
            </a:bodyPr>
            <a:lstStyle/>
            <a:p>
              <a:pPr algn="dist"/>
              <a:r>
                <a:rPr lang="zh-CN" altLang="en-US" sz="6600" dirty="0">
                  <a:solidFill>
                    <a:schemeClr val="bg1"/>
                  </a:solidFill>
                  <a:latin typeface="+mj-ea"/>
                  <a:ea typeface="+mj-ea"/>
                </a:rPr>
                <a:t>格物致新</a:t>
              </a:r>
              <a:r>
                <a:rPr lang="en-US" altLang="zh-CN" sz="6600" dirty="0">
                  <a:solidFill>
                    <a:schemeClr val="bg1"/>
                  </a:solidFill>
                  <a:latin typeface="+mj-ea"/>
                  <a:ea typeface="+mj-ea"/>
                </a:rPr>
                <a:t>·</a:t>
              </a:r>
              <a:r>
                <a:rPr lang="zh-CN" altLang="en-US" sz="6600" dirty="0">
                  <a:solidFill>
                    <a:schemeClr val="bg1"/>
                  </a:solidFill>
                  <a:latin typeface="+mj-ea"/>
                  <a:ea typeface="+mj-ea"/>
                </a:rPr>
                <a:t>厚德泽人</a:t>
              </a:r>
            </a:p>
          </p:txBody>
        </p:sp>
      </p:grpSp>
      <p:sp>
        <p:nvSpPr>
          <p:cNvPr id="44" name="文本框 43">
            <a:extLst>
              <a:ext uri="{FF2B5EF4-FFF2-40B4-BE49-F238E27FC236}">
                <a16:creationId xmlns:a16="http://schemas.microsoft.com/office/drawing/2014/main" id="{90166F34-A580-4B70-A535-C8A91E09FB11}"/>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grpSp>
        <p:nvGrpSpPr>
          <p:cNvPr id="46" name="组合 45">
            <a:extLst>
              <a:ext uri="{FF2B5EF4-FFF2-40B4-BE49-F238E27FC236}">
                <a16:creationId xmlns:a16="http://schemas.microsoft.com/office/drawing/2014/main" id="{2214F1DA-23C8-4605-9AF3-50BCEA031D4D}"/>
              </a:ext>
            </a:extLst>
          </p:cNvPr>
          <p:cNvGrpSpPr/>
          <p:nvPr/>
        </p:nvGrpSpPr>
        <p:grpSpPr>
          <a:xfrm>
            <a:off x="5385465" y="599660"/>
            <a:ext cx="1421070" cy="1424198"/>
            <a:chOff x="3557588" y="895350"/>
            <a:chExt cx="5046663" cy="5057775"/>
          </a:xfrm>
          <a:solidFill>
            <a:schemeClr val="bg1"/>
          </a:solidFill>
        </p:grpSpPr>
        <p:sp>
          <p:nvSpPr>
            <p:cNvPr id="47" name="Freeform 422">
              <a:extLst>
                <a:ext uri="{FF2B5EF4-FFF2-40B4-BE49-F238E27FC236}">
                  <a16:creationId xmlns:a16="http://schemas.microsoft.com/office/drawing/2014/main" id="{BEADA4AD-3AC2-4435-8A6E-4BBEC7B6F1C4}"/>
                </a:ext>
              </a:extLst>
            </p:cNvPr>
            <p:cNvSpPr>
              <a:spLocks noEditPoints="1"/>
            </p:cNvSpPr>
            <p:nvPr/>
          </p:nvSpPr>
          <p:spPr bwMode="auto">
            <a:xfrm>
              <a:off x="3557588" y="895350"/>
              <a:ext cx="5046663" cy="5057775"/>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23">
              <a:extLst>
                <a:ext uri="{FF2B5EF4-FFF2-40B4-BE49-F238E27FC236}">
                  <a16:creationId xmlns:a16="http://schemas.microsoft.com/office/drawing/2014/main" id="{7A2AA8BF-6F09-4FEA-BF05-9AE36A4A0859}"/>
                </a:ext>
              </a:extLst>
            </p:cNvPr>
            <p:cNvSpPr>
              <a:spLocks noEditPoints="1"/>
            </p:cNvSpPr>
            <p:nvPr/>
          </p:nvSpPr>
          <p:spPr bwMode="auto">
            <a:xfrm>
              <a:off x="3736976" y="1106488"/>
              <a:ext cx="4713288" cy="4665663"/>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 name="Freeform 424">
              <a:extLst>
                <a:ext uri="{FF2B5EF4-FFF2-40B4-BE49-F238E27FC236}">
                  <a16:creationId xmlns:a16="http://schemas.microsoft.com/office/drawing/2014/main" id="{A25EB71C-9DE3-49D7-B1BB-461A065DFBA1}"/>
                </a:ext>
              </a:extLst>
            </p:cNvPr>
            <p:cNvSpPr>
              <a:spLocks/>
            </p:cNvSpPr>
            <p:nvPr/>
          </p:nvSpPr>
          <p:spPr bwMode="auto">
            <a:xfrm>
              <a:off x="5392738" y="1296988"/>
              <a:ext cx="115888" cy="163513"/>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25">
              <a:extLst>
                <a:ext uri="{FF2B5EF4-FFF2-40B4-BE49-F238E27FC236}">
                  <a16:creationId xmlns:a16="http://schemas.microsoft.com/office/drawing/2014/main" id="{28B1CD11-7215-495E-A36E-F3747F0750AD}"/>
                </a:ext>
              </a:extLst>
            </p:cNvPr>
            <p:cNvSpPr>
              <a:spLocks/>
            </p:cNvSpPr>
            <p:nvPr/>
          </p:nvSpPr>
          <p:spPr bwMode="auto">
            <a:xfrm>
              <a:off x="5449888" y="1501775"/>
              <a:ext cx="184150" cy="169863"/>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6">
              <a:extLst>
                <a:ext uri="{FF2B5EF4-FFF2-40B4-BE49-F238E27FC236}">
                  <a16:creationId xmlns:a16="http://schemas.microsoft.com/office/drawing/2014/main" id="{371E12E3-56E1-4F55-A4C0-52B8B13CD94D}"/>
                </a:ext>
              </a:extLst>
            </p:cNvPr>
            <p:cNvSpPr>
              <a:spLocks/>
            </p:cNvSpPr>
            <p:nvPr/>
          </p:nvSpPr>
          <p:spPr bwMode="auto">
            <a:xfrm>
              <a:off x="4595813" y="2016125"/>
              <a:ext cx="57150" cy="63500"/>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27">
              <a:extLst>
                <a:ext uri="{FF2B5EF4-FFF2-40B4-BE49-F238E27FC236}">
                  <a16:creationId xmlns:a16="http://schemas.microsoft.com/office/drawing/2014/main" id="{D4923E63-FCCE-466F-8E8F-25631696E0C3}"/>
                </a:ext>
              </a:extLst>
            </p:cNvPr>
            <p:cNvSpPr>
              <a:spLocks/>
            </p:cNvSpPr>
            <p:nvPr/>
          </p:nvSpPr>
          <p:spPr bwMode="auto">
            <a:xfrm>
              <a:off x="6683376" y="2032000"/>
              <a:ext cx="125413" cy="127000"/>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28">
              <a:extLst>
                <a:ext uri="{FF2B5EF4-FFF2-40B4-BE49-F238E27FC236}">
                  <a16:creationId xmlns:a16="http://schemas.microsoft.com/office/drawing/2014/main" id="{12DA6087-B66D-4F31-B296-D9E8E107906C}"/>
                </a:ext>
              </a:extLst>
            </p:cNvPr>
            <p:cNvSpPr>
              <a:spLocks/>
            </p:cNvSpPr>
            <p:nvPr/>
          </p:nvSpPr>
          <p:spPr bwMode="auto">
            <a:xfrm>
              <a:off x="6035676" y="2049463"/>
              <a:ext cx="96838" cy="13017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9">
              <a:extLst>
                <a:ext uri="{FF2B5EF4-FFF2-40B4-BE49-F238E27FC236}">
                  <a16:creationId xmlns:a16="http://schemas.microsoft.com/office/drawing/2014/main" id="{F1D58ED5-0758-480C-A7E6-F0625BC73D65}"/>
                </a:ext>
              </a:extLst>
            </p:cNvPr>
            <p:cNvSpPr>
              <a:spLocks noEditPoints="1"/>
            </p:cNvSpPr>
            <p:nvPr/>
          </p:nvSpPr>
          <p:spPr bwMode="auto">
            <a:xfrm>
              <a:off x="6067426" y="2328863"/>
              <a:ext cx="92075" cy="153988"/>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0">
              <a:extLst>
                <a:ext uri="{FF2B5EF4-FFF2-40B4-BE49-F238E27FC236}">
                  <a16:creationId xmlns:a16="http://schemas.microsoft.com/office/drawing/2014/main" id="{71E143C1-16BC-41AF-8F34-EFCF19E51B42}"/>
                </a:ext>
              </a:extLst>
            </p:cNvPr>
            <p:cNvSpPr>
              <a:spLocks noEditPoints="1"/>
            </p:cNvSpPr>
            <p:nvPr/>
          </p:nvSpPr>
          <p:spPr bwMode="auto">
            <a:xfrm>
              <a:off x="7402513" y="2471738"/>
              <a:ext cx="119063" cy="58738"/>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31">
              <a:extLst>
                <a:ext uri="{FF2B5EF4-FFF2-40B4-BE49-F238E27FC236}">
                  <a16:creationId xmlns:a16="http://schemas.microsoft.com/office/drawing/2014/main" id="{0769A154-3F51-4295-8C0B-9176D926DC48}"/>
                </a:ext>
              </a:extLst>
            </p:cNvPr>
            <p:cNvSpPr>
              <a:spLocks noEditPoints="1"/>
            </p:cNvSpPr>
            <p:nvPr/>
          </p:nvSpPr>
          <p:spPr bwMode="auto">
            <a:xfrm>
              <a:off x="5773738" y="2611438"/>
              <a:ext cx="150813" cy="190500"/>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32">
              <a:extLst>
                <a:ext uri="{FF2B5EF4-FFF2-40B4-BE49-F238E27FC236}">
                  <a16:creationId xmlns:a16="http://schemas.microsoft.com/office/drawing/2014/main" id="{5EE9255E-28CC-4518-82F8-8B2A55F6B911}"/>
                </a:ext>
              </a:extLst>
            </p:cNvPr>
            <p:cNvSpPr>
              <a:spLocks noEditPoints="1"/>
            </p:cNvSpPr>
            <p:nvPr/>
          </p:nvSpPr>
          <p:spPr bwMode="auto">
            <a:xfrm>
              <a:off x="7048501" y="2673350"/>
              <a:ext cx="134938" cy="125413"/>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33">
              <a:extLst>
                <a:ext uri="{FF2B5EF4-FFF2-40B4-BE49-F238E27FC236}">
                  <a16:creationId xmlns:a16="http://schemas.microsoft.com/office/drawing/2014/main" id="{0CFBF252-80EA-4227-AA8E-B51BA813E4EC}"/>
                </a:ext>
              </a:extLst>
            </p:cNvPr>
            <p:cNvSpPr>
              <a:spLocks/>
            </p:cNvSpPr>
            <p:nvPr/>
          </p:nvSpPr>
          <p:spPr bwMode="auto">
            <a:xfrm>
              <a:off x="5262563" y="2805113"/>
              <a:ext cx="115888" cy="177800"/>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34">
              <a:extLst>
                <a:ext uri="{FF2B5EF4-FFF2-40B4-BE49-F238E27FC236}">
                  <a16:creationId xmlns:a16="http://schemas.microsoft.com/office/drawing/2014/main" id="{47EA46AA-56F9-4FE3-A0C2-15AA8F2DDB62}"/>
                </a:ext>
              </a:extLst>
            </p:cNvPr>
            <p:cNvSpPr>
              <a:spLocks noEditPoints="1"/>
            </p:cNvSpPr>
            <p:nvPr/>
          </p:nvSpPr>
          <p:spPr bwMode="auto">
            <a:xfrm>
              <a:off x="7462838" y="2843213"/>
              <a:ext cx="163513" cy="13017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5">
              <a:extLst>
                <a:ext uri="{FF2B5EF4-FFF2-40B4-BE49-F238E27FC236}">
                  <a16:creationId xmlns:a16="http://schemas.microsoft.com/office/drawing/2014/main" id="{55E3DBA2-428E-49AC-9675-E51147180571}"/>
                </a:ext>
              </a:extLst>
            </p:cNvPr>
            <p:cNvSpPr>
              <a:spLocks noEditPoints="1"/>
            </p:cNvSpPr>
            <p:nvPr/>
          </p:nvSpPr>
          <p:spPr bwMode="auto">
            <a:xfrm>
              <a:off x="6469063" y="2890838"/>
              <a:ext cx="125413" cy="157163"/>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36">
              <a:extLst>
                <a:ext uri="{FF2B5EF4-FFF2-40B4-BE49-F238E27FC236}">
                  <a16:creationId xmlns:a16="http://schemas.microsoft.com/office/drawing/2014/main" id="{12067114-EF85-441B-B622-9E64C9E720C8}"/>
                </a:ext>
              </a:extLst>
            </p:cNvPr>
            <p:cNvSpPr>
              <a:spLocks noEditPoints="1"/>
            </p:cNvSpPr>
            <p:nvPr/>
          </p:nvSpPr>
          <p:spPr bwMode="auto">
            <a:xfrm>
              <a:off x="7562851" y="3063875"/>
              <a:ext cx="196850" cy="168275"/>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7">
              <a:extLst>
                <a:ext uri="{FF2B5EF4-FFF2-40B4-BE49-F238E27FC236}">
                  <a16:creationId xmlns:a16="http://schemas.microsoft.com/office/drawing/2014/main" id="{1D1AAF47-E228-4125-B667-0F2415D2A71A}"/>
                </a:ext>
              </a:extLst>
            </p:cNvPr>
            <p:cNvSpPr>
              <a:spLocks noEditPoints="1"/>
            </p:cNvSpPr>
            <p:nvPr/>
          </p:nvSpPr>
          <p:spPr bwMode="auto">
            <a:xfrm>
              <a:off x="6846888" y="3128963"/>
              <a:ext cx="927100" cy="555625"/>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8">
              <a:extLst>
                <a:ext uri="{FF2B5EF4-FFF2-40B4-BE49-F238E27FC236}">
                  <a16:creationId xmlns:a16="http://schemas.microsoft.com/office/drawing/2014/main" id="{5AFA1063-D52E-43A5-A40B-2DC97C1E397B}"/>
                </a:ext>
              </a:extLst>
            </p:cNvPr>
            <p:cNvSpPr>
              <a:spLocks noEditPoints="1"/>
            </p:cNvSpPr>
            <p:nvPr/>
          </p:nvSpPr>
          <p:spPr bwMode="auto">
            <a:xfrm>
              <a:off x="5808663" y="3163888"/>
              <a:ext cx="160338" cy="220663"/>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9">
              <a:extLst>
                <a:ext uri="{FF2B5EF4-FFF2-40B4-BE49-F238E27FC236}">
                  <a16:creationId xmlns:a16="http://schemas.microsoft.com/office/drawing/2014/main" id="{0285350A-5EF9-4188-B17A-BC6F8F926055}"/>
                </a:ext>
              </a:extLst>
            </p:cNvPr>
            <p:cNvSpPr>
              <a:spLocks/>
            </p:cNvSpPr>
            <p:nvPr/>
          </p:nvSpPr>
          <p:spPr bwMode="auto">
            <a:xfrm>
              <a:off x="7510463" y="3232150"/>
              <a:ext cx="76200" cy="50800"/>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40">
              <a:extLst>
                <a:ext uri="{FF2B5EF4-FFF2-40B4-BE49-F238E27FC236}">
                  <a16:creationId xmlns:a16="http://schemas.microsoft.com/office/drawing/2014/main" id="{81B402E8-5C31-4515-A5C4-45158C253DD0}"/>
                </a:ext>
              </a:extLst>
            </p:cNvPr>
            <p:cNvSpPr>
              <a:spLocks noEditPoints="1"/>
            </p:cNvSpPr>
            <p:nvPr/>
          </p:nvSpPr>
          <p:spPr bwMode="auto">
            <a:xfrm>
              <a:off x="7048501" y="3248025"/>
              <a:ext cx="241300" cy="211138"/>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41">
              <a:extLst>
                <a:ext uri="{FF2B5EF4-FFF2-40B4-BE49-F238E27FC236}">
                  <a16:creationId xmlns:a16="http://schemas.microsoft.com/office/drawing/2014/main" id="{17994BE0-8D91-4FC5-A1DF-E77D65041D97}"/>
                </a:ext>
              </a:extLst>
            </p:cNvPr>
            <p:cNvSpPr>
              <a:spLocks noEditPoints="1"/>
            </p:cNvSpPr>
            <p:nvPr/>
          </p:nvSpPr>
          <p:spPr bwMode="auto">
            <a:xfrm>
              <a:off x="7483476" y="3357563"/>
              <a:ext cx="136525" cy="133350"/>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42">
              <a:extLst>
                <a:ext uri="{FF2B5EF4-FFF2-40B4-BE49-F238E27FC236}">
                  <a16:creationId xmlns:a16="http://schemas.microsoft.com/office/drawing/2014/main" id="{F1816B4C-F3FA-4825-AD40-BEABF3C7B013}"/>
                </a:ext>
              </a:extLst>
            </p:cNvPr>
            <p:cNvSpPr>
              <a:spLocks/>
            </p:cNvSpPr>
            <p:nvPr/>
          </p:nvSpPr>
          <p:spPr bwMode="auto">
            <a:xfrm>
              <a:off x="6219826" y="3429000"/>
              <a:ext cx="119063" cy="354013"/>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43">
              <a:extLst>
                <a:ext uri="{FF2B5EF4-FFF2-40B4-BE49-F238E27FC236}">
                  <a16:creationId xmlns:a16="http://schemas.microsoft.com/office/drawing/2014/main" id="{4A40788D-FE38-4FF2-9516-799F1DE2C459}"/>
                </a:ext>
              </a:extLst>
            </p:cNvPr>
            <p:cNvSpPr>
              <a:spLocks noEditPoints="1"/>
            </p:cNvSpPr>
            <p:nvPr/>
          </p:nvSpPr>
          <p:spPr bwMode="auto">
            <a:xfrm>
              <a:off x="5103813" y="3559175"/>
              <a:ext cx="92075" cy="176213"/>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4">
              <a:extLst>
                <a:ext uri="{FF2B5EF4-FFF2-40B4-BE49-F238E27FC236}">
                  <a16:creationId xmlns:a16="http://schemas.microsoft.com/office/drawing/2014/main" id="{C2F96B42-3BF0-4853-AF86-C7379ADF1B6B}"/>
                </a:ext>
              </a:extLst>
            </p:cNvPr>
            <p:cNvSpPr>
              <a:spLocks noEditPoints="1"/>
            </p:cNvSpPr>
            <p:nvPr/>
          </p:nvSpPr>
          <p:spPr bwMode="auto">
            <a:xfrm>
              <a:off x="6394451" y="3575050"/>
              <a:ext cx="646113" cy="612775"/>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45">
              <a:extLst>
                <a:ext uri="{FF2B5EF4-FFF2-40B4-BE49-F238E27FC236}">
                  <a16:creationId xmlns:a16="http://schemas.microsoft.com/office/drawing/2014/main" id="{D61D9D76-E0CF-4D29-85FA-1FE9CB84C020}"/>
                </a:ext>
              </a:extLst>
            </p:cNvPr>
            <p:cNvSpPr>
              <a:spLocks/>
            </p:cNvSpPr>
            <p:nvPr/>
          </p:nvSpPr>
          <p:spPr bwMode="auto">
            <a:xfrm>
              <a:off x="6127751" y="3762375"/>
              <a:ext cx="95250" cy="276225"/>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6">
              <a:extLst>
                <a:ext uri="{FF2B5EF4-FFF2-40B4-BE49-F238E27FC236}">
                  <a16:creationId xmlns:a16="http://schemas.microsoft.com/office/drawing/2014/main" id="{A84D221D-1C19-4DAF-82B0-5CCE167B3D2F}"/>
                </a:ext>
              </a:extLst>
            </p:cNvPr>
            <p:cNvSpPr>
              <a:spLocks noEditPoints="1"/>
            </p:cNvSpPr>
            <p:nvPr/>
          </p:nvSpPr>
          <p:spPr bwMode="auto">
            <a:xfrm>
              <a:off x="5705476" y="3878263"/>
              <a:ext cx="180975" cy="169863"/>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7">
              <a:extLst>
                <a:ext uri="{FF2B5EF4-FFF2-40B4-BE49-F238E27FC236}">
                  <a16:creationId xmlns:a16="http://schemas.microsoft.com/office/drawing/2014/main" id="{12B9B80F-AC49-46E6-A5AF-A8AA00E9C962}"/>
                </a:ext>
              </a:extLst>
            </p:cNvPr>
            <p:cNvSpPr>
              <a:spLocks noEditPoints="1"/>
            </p:cNvSpPr>
            <p:nvPr/>
          </p:nvSpPr>
          <p:spPr bwMode="auto">
            <a:xfrm>
              <a:off x="6778626" y="3925888"/>
              <a:ext cx="133350" cy="115888"/>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8">
              <a:extLst>
                <a:ext uri="{FF2B5EF4-FFF2-40B4-BE49-F238E27FC236}">
                  <a16:creationId xmlns:a16="http://schemas.microsoft.com/office/drawing/2014/main" id="{4FC5ECBD-C3A2-41B7-95C6-5569669B34CE}"/>
                </a:ext>
              </a:extLst>
            </p:cNvPr>
            <p:cNvSpPr>
              <a:spLocks/>
            </p:cNvSpPr>
            <p:nvPr/>
          </p:nvSpPr>
          <p:spPr bwMode="auto">
            <a:xfrm>
              <a:off x="5449888" y="4719638"/>
              <a:ext cx="160338" cy="211138"/>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9">
              <a:extLst>
                <a:ext uri="{FF2B5EF4-FFF2-40B4-BE49-F238E27FC236}">
                  <a16:creationId xmlns:a16="http://schemas.microsoft.com/office/drawing/2014/main" id="{41349D13-2286-439D-9F22-DD38BD5675C1}"/>
                </a:ext>
              </a:extLst>
            </p:cNvPr>
            <p:cNvSpPr>
              <a:spLocks noEditPoints="1"/>
            </p:cNvSpPr>
            <p:nvPr/>
          </p:nvSpPr>
          <p:spPr bwMode="auto">
            <a:xfrm>
              <a:off x="5781676" y="4722813"/>
              <a:ext cx="295275" cy="228600"/>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50">
              <a:extLst>
                <a:ext uri="{FF2B5EF4-FFF2-40B4-BE49-F238E27FC236}">
                  <a16:creationId xmlns:a16="http://schemas.microsoft.com/office/drawing/2014/main" id="{C94EF21A-02B7-433D-B048-8DAAC4C8F272}"/>
                </a:ext>
              </a:extLst>
            </p:cNvPr>
            <p:cNvSpPr>
              <a:spLocks/>
            </p:cNvSpPr>
            <p:nvPr/>
          </p:nvSpPr>
          <p:spPr bwMode="auto">
            <a:xfrm>
              <a:off x="6135688" y="4722813"/>
              <a:ext cx="285750" cy="211138"/>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51">
              <a:extLst>
                <a:ext uri="{FF2B5EF4-FFF2-40B4-BE49-F238E27FC236}">
                  <a16:creationId xmlns:a16="http://schemas.microsoft.com/office/drawing/2014/main" id="{0DDB8D30-C53F-4868-82B7-DCA7D27C25E6}"/>
                </a:ext>
              </a:extLst>
            </p:cNvPr>
            <p:cNvSpPr>
              <a:spLocks/>
            </p:cNvSpPr>
            <p:nvPr/>
          </p:nvSpPr>
          <p:spPr bwMode="auto">
            <a:xfrm>
              <a:off x="6543676" y="4719638"/>
              <a:ext cx="160338" cy="211138"/>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52">
              <a:extLst>
                <a:ext uri="{FF2B5EF4-FFF2-40B4-BE49-F238E27FC236}">
                  <a16:creationId xmlns:a16="http://schemas.microsoft.com/office/drawing/2014/main" id="{AA784570-D1A4-49A1-B113-A9F8BA6E160F}"/>
                </a:ext>
              </a:extLst>
            </p:cNvPr>
            <p:cNvSpPr>
              <a:spLocks/>
            </p:cNvSpPr>
            <p:nvPr/>
          </p:nvSpPr>
          <p:spPr bwMode="auto">
            <a:xfrm>
              <a:off x="4922838" y="5100638"/>
              <a:ext cx="68263" cy="92075"/>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文本框 77">
            <a:extLst>
              <a:ext uri="{FF2B5EF4-FFF2-40B4-BE49-F238E27FC236}">
                <a16:creationId xmlns:a16="http://schemas.microsoft.com/office/drawing/2014/main" id="{A7FDAC84-C556-4C66-915C-5E15CDCFA28F}"/>
              </a:ext>
            </a:extLst>
          </p:cNvPr>
          <p:cNvSpPr txBox="1"/>
          <p:nvPr/>
        </p:nvSpPr>
        <p:spPr>
          <a:xfrm>
            <a:off x="2583543" y="3994012"/>
            <a:ext cx="7024914" cy="400110"/>
          </a:xfrm>
          <a:prstGeom prst="rect">
            <a:avLst/>
          </a:prstGeom>
          <a:noFill/>
        </p:spPr>
        <p:txBody>
          <a:bodyPr wrap="square" rtlCol="0">
            <a:spAutoFit/>
          </a:bodyPr>
          <a:lstStyle/>
          <a:p>
            <a:pPr algn="dist"/>
            <a:r>
              <a:rPr lang="zh-CN" altLang="en-US" sz="2000" dirty="0">
                <a:solidFill>
                  <a:schemeClr val="bg1"/>
                </a:solidFill>
              </a:rPr>
              <a:t>南大校训，永记我心</a:t>
            </a:r>
          </a:p>
        </p:txBody>
      </p:sp>
    </p:spTree>
    <p:extLst>
      <p:ext uri="{BB962C8B-B14F-4D97-AF65-F5344CB8AC3E}">
        <p14:creationId xmlns:p14="http://schemas.microsoft.com/office/powerpoint/2010/main" val="3531867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9113411-5B46-4534-B7AC-54AB00027458}"/>
              </a:ext>
            </a:extLst>
          </p:cNvPr>
          <p:cNvGrpSpPr/>
          <p:nvPr/>
        </p:nvGrpSpPr>
        <p:grpSpPr>
          <a:xfrm>
            <a:off x="2660537" y="2773681"/>
            <a:ext cx="6870926" cy="1310639"/>
            <a:chOff x="3474720" y="3078480"/>
            <a:chExt cx="6870926" cy="1310639"/>
          </a:xfrm>
        </p:grpSpPr>
        <p:sp>
          <p:nvSpPr>
            <p:cNvPr id="4" name="矩形 3">
              <a:extLst>
                <a:ext uri="{FF2B5EF4-FFF2-40B4-BE49-F238E27FC236}">
                  <a16:creationId xmlns:a16="http://schemas.microsoft.com/office/drawing/2014/main" id="{CF5664F1-751A-4DCF-A20D-C33917F26C0D}"/>
                </a:ext>
              </a:extLst>
            </p:cNvPr>
            <p:cNvSpPr/>
            <p:nvPr/>
          </p:nvSpPr>
          <p:spPr>
            <a:xfrm>
              <a:off x="3474720" y="3078480"/>
              <a:ext cx="6870926" cy="1310639"/>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A733A6C-DDCD-402B-8276-2D226362BFA0}"/>
                </a:ext>
              </a:extLst>
            </p:cNvPr>
            <p:cNvSpPr/>
            <p:nvPr/>
          </p:nvSpPr>
          <p:spPr>
            <a:xfrm>
              <a:off x="3625963" y="3189041"/>
              <a:ext cx="6568440" cy="1089517"/>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E8DDD2E-8C7A-40E1-A62B-3F934DF92658}"/>
                </a:ext>
              </a:extLst>
            </p:cNvPr>
            <p:cNvSpPr txBox="1"/>
            <p:nvPr/>
          </p:nvSpPr>
          <p:spPr>
            <a:xfrm>
              <a:off x="3854563" y="3349079"/>
              <a:ext cx="6141720" cy="769441"/>
            </a:xfrm>
            <a:prstGeom prst="rect">
              <a:avLst/>
            </a:prstGeom>
            <a:noFill/>
          </p:spPr>
          <p:txBody>
            <a:bodyPr wrap="square" rtlCol="0">
              <a:spAutoFit/>
            </a:bodyPr>
            <a:lstStyle/>
            <a:p>
              <a:pPr algn="ctr"/>
              <a:r>
                <a:rPr lang="zh-CN" altLang="en-US" sz="4400" dirty="0">
                  <a:solidFill>
                    <a:schemeClr val="bg1"/>
                  </a:solidFill>
                  <a:latin typeface="+mj-ea"/>
                  <a:ea typeface="+mj-ea"/>
                </a:rPr>
                <a:t>设计规范及说明</a:t>
              </a:r>
            </a:p>
          </p:txBody>
        </p:sp>
      </p:grpSp>
    </p:spTree>
    <p:extLst>
      <p:ext uri="{BB962C8B-B14F-4D97-AF65-F5344CB8AC3E}">
        <p14:creationId xmlns:p14="http://schemas.microsoft.com/office/powerpoint/2010/main" val="84323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B6892F4-C518-4EDE-AA36-4AFC70D4D8E1}"/>
              </a:ext>
            </a:extLst>
          </p:cNvPr>
          <p:cNvSpPr/>
          <p:nvPr/>
        </p:nvSpPr>
        <p:spPr>
          <a:xfrm>
            <a:off x="0" y="0"/>
            <a:ext cx="3048000" cy="6858000"/>
          </a:xfrm>
          <a:prstGeom prst="rect">
            <a:avLst/>
          </a:prstGeom>
          <a:blipFill dpi="0" rotWithShape="1">
            <a:blip r:embed="rId3"/>
            <a:srcRect/>
            <a:tile tx="1270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1500C896-36ED-4EB1-9943-22E836B4DE67}"/>
              </a:ext>
            </a:extLst>
          </p:cNvPr>
          <p:cNvGrpSpPr/>
          <p:nvPr/>
        </p:nvGrpSpPr>
        <p:grpSpPr>
          <a:xfrm>
            <a:off x="614053" y="2788525"/>
            <a:ext cx="1819894" cy="987145"/>
            <a:chOff x="4707906" y="1032296"/>
            <a:chExt cx="1819894" cy="987145"/>
          </a:xfrm>
        </p:grpSpPr>
        <p:sp>
          <p:nvSpPr>
            <p:cNvPr id="6" name="文本框 5">
              <a:extLst>
                <a:ext uri="{FF2B5EF4-FFF2-40B4-BE49-F238E27FC236}">
                  <a16:creationId xmlns:a16="http://schemas.microsoft.com/office/drawing/2014/main" id="{23833E85-94B9-4D23-941C-BE622085FBCA}"/>
                </a:ext>
              </a:extLst>
            </p:cNvPr>
            <p:cNvSpPr txBox="1"/>
            <p:nvPr/>
          </p:nvSpPr>
          <p:spPr>
            <a:xfrm>
              <a:off x="4707906" y="1032296"/>
              <a:ext cx="1819894" cy="707886"/>
            </a:xfrm>
            <a:prstGeom prst="rect">
              <a:avLst/>
            </a:prstGeom>
            <a:noFill/>
            <a:ln>
              <a:noFill/>
            </a:ln>
          </p:spPr>
          <p:txBody>
            <a:bodyPr wrap="square" rtlCol="0">
              <a:spAutoFit/>
            </a:bodyPr>
            <a:lstStyle/>
            <a:p>
              <a:pPr algn="dist"/>
              <a:r>
                <a:rPr lang="zh-CN" altLang="en-US" sz="4000" dirty="0">
                  <a:solidFill>
                    <a:schemeClr val="bg1"/>
                  </a:solidFill>
                  <a:latin typeface="+mj-ea"/>
                  <a:ea typeface="+mj-ea"/>
                </a:rPr>
                <a:t>目录</a:t>
              </a:r>
            </a:p>
          </p:txBody>
        </p:sp>
        <p:sp>
          <p:nvSpPr>
            <p:cNvPr id="7" name="文本框 6">
              <a:extLst>
                <a:ext uri="{FF2B5EF4-FFF2-40B4-BE49-F238E27FC236}">
                  <a16:creationId xmlns:a16="http://schemas.microsoft.com/office/drawing/2014/main" id="{8CD3FE1F-0469-47D1-BB77-EF2237A5522B}"/>
                </a:ext>
              </a:extLst>
            </p:cNvPr>
            <p:cNvSpPr txBox="1"/>
            <p:nvPr/>
          </p:nvSpPr>
          <p:spPr>
            <a:xfrm>
              <a:off x="4747903" y="1638723"/>
              <a:ext cx="1739900" cy="380718"/>
            </a:xfrm>
            <a:prstGeom prst="rect">
              <a:avLst/>
            </a:prstGeom>
            <a:noFill/>
            <a:ln>
              <a:noFill/>
            </a:ln>
          </p:spPr>
          <p:txBody>
            <a:bodyPr wrap="square" rtlCol="0">
              <a:spAutoFit/>
            </a:bodyPr>
            <a:lstStyle/>
            <a:p>
              <a:pPr algn="dist"/>
              <a:r>
                <a:rPr lang="en-US" altLang="zh-CN" dirty="0">
                  <a:solidFill>
                    <a:schemeClr val="bg1"/>
                  </a:solidFill>
                </a:rPr>
                <a:t>contents</a:t>
              </a:r>
              <a:endParaRPr lang="zh-CN" altLang="en-US" dirty="0">
                <a:solidFill>
                  <a:schemeClr val="bg1"/>
                </a:solidFill>
              </a:endParaRPr>
            </a:p>
          </p:txBody>
        </p:sp>
      </p:grpSp>
      <p:sp>
        <p:nvSpPr>
          <p:cNvPr id="8" name="矩形 7">
            <a:extLst>
              <a:ext uri="{FF2B5EF4-FFF2-40B4-BE49-F238E27FC236}">
                <a16:creationId xmlns:a16="http://schemas.microsoft.com/office/drawing/2014/main" id="{BD16032A-1D9D-4F10-9969-3C82D41286A5}"/>
              </a:ext>
            </a:extLst>
          </p:cNvPr>
          <p:cNvSpPr/>
          <p:nvPr/>
        </p:nvSpPr>
        <p:spPr>
          <a:xfrm>
            <a:off x="522514" y="2627086"/>
            <a:ext cx="2046515" cy="124822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7E0656F6-986F-4EBD-B4A4-DCAB9AF85160}"/>
              </a:ext>
            </a:extLst>
          </p:cNvPr>
          <p:cNvGrpSpPr/>
          <p:nvPr/>
        </p:nvGrpSpPr>
        <p:grpSpPr>
          <a:xfrm>
            <a:off x="4104640" y="1170399"/>
            <a:ext cx="5222239" cy="973337"/>
            <a:chOff x="1531916" y="2369851"/>
            <a:chExt cx="5222239" cy="973337"/>
          </a:xfrm>
        </p:grpSpPr>
        <p:grpSp>
          <p:nvGrpSpPr>
            <p:cNvPr id="10" name="组合 9">
              <a:extLst>
                <a:ext uri="{FF2B5EF4-FFF2-40B4-BE49-F238E27FC236}">
                  <a16:creationId xmlns:a16="http://schemas.microsoft.com/office/drawing/2014/main" id="{967EE726-63BB-4B89-97C0-5113F9900E9D}"/>
                </a:ext>
              </a:extLst>
            </p:cNvPr>
            <p:cNvGrpSpPr/>
            <p:nvPr/>
          </p:nvGrpSpPr>
          <p:grpSpPr>
            <a:xfrm>
              <a:off x="1531916" y="2369851"/>
              <a:ext cx="971202" cy="973337"/>
              <a:chOff x="1994564" y="454676"/>
              <a:chExt cx="4990436" cy="5001420"/>
            </a:xfrm>
          </p:grpSpPr>
          <p:sp>
            <p:nvSpPr>
              <p:cNvPr id="14" name="Freeform 422">
                <a:extLst>
                  <a:ext uri="{FF2B5EF4-FFF2-40B4-BE49-F238E27FC236}">
                    <a16:creationId xmlns:a16="http://schemas.microsoft.com/office/drawing/2014/main" id="{C3B5F868-5277-49D2-9C21-180E6A95BEF7}"/>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423">
                <a:extLst>
                  <a:ext uri="{FF2B5EF4-FFF2-40B4-BE49-F238E27FC236}">
                    <a16:creationId xmlns:a16="http://schemas.microsoft.com/office/drawing/2014/main" id="{49177724-A439-4ED1-96CF-5314FF17D5E8}"/>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6" name="Freeform 424">
                <a:extLst>
                  <a:ext uri="{FF2B5EF4-FFF2-40B4-BE49-F238E27FC236}">
                    <a16:creationId xmlns:a16="http://schemas.microsoft.com/office/drawing/2014/main" id="{CA6A5FE4-3397-4AA4-B2C8-354F7A2769ED}"/>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25">
                <a:extLst>
                  <a:ext uri="{FF2B5EF4-FFF2-40B4-BE49-F238E27FC236}">
                    <a16:creationId xmlns:a16="http://schemas.microsoft.com/office/drawing/2014/main" id="{6D8A3D6E-56B9-4BF3-AED7-5BDF94708373}"/>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26">
                <a:extLst>
                  <a:ext uri="{FF2B5EF4-FFF2-40B4-BE49-F238E27FC236}">
                    <a16:creationId xmlns:a16="http://schemas.microsoft.com/office/drawing/2014/main" id="{37681048-57A9-4AD5-B894-96F23B581D76}"/>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427">
                <a:extLst>
                  <a:ext uri="{FF2B5EF4-FFF2-40B4-BE49-F238E27FC236}">
                    <a16:creationId xmlns:a16="http://schemas.microsoft.com/office/drawing/2014/main" id="{8EAD7018-60B1-46AB-BB06-E7F5A080D371}"/>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28">
                <a:extLst>
                  <a:ext uri="{FF2B5EF4-FFF2-40B4-BE49-F238E27FC236}">
                    <a16:creationId xmlns:a16="http://schemas.microsoft.com/office/drawing/2014/main" id="{710040FA-A86F-42A4-A4F3-1E58783ED9AF}"/>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29">
                <a:extLst>
                  <a:ext uri="{FF2B5EF4-FFF2-40B4-BE49-F238E27FC236}">
                    <a16:creationId xmlns:a16="http://schemas.microsoft.com/office/drawing/2014/main" id="{5754B7B5-FCAD-4EB0-B70C-B786B721D0E8}"/>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30">
                <a:extLst>
                  <a:ext uri="{FF2B5EF4-FFF2-40B4-BE49-F238E27FC236}">
                    <a16:creationId xmlns:a16="http://schemas.microsoft.com/office/drawing/2014/main" id="{641B9F0B-696F-48C8-8D6A-C645D8F8E398}"/>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31">
                <a:extLst>
                  <a:ext uri="{FF2B5EF4-FFF2-40B4-BE49-F238E27FC236}">
                    <a16:creationId xmlns:a16="http://schemas.microsoft.com/office/drawing/2014/main" id="{0E626CDF-549F-4C07-B6AD-9D1634758EFD}"/>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32">
                <a:extLst>
                  <a:ext uri="{FF2B5EF4-FFF2-40B4-BE49-F238E27FC236}">
                    <a16:creationId xmlns:a16="http://schemas.microsoft.com/office/drawing/2014/main" id="{D8E9D0D0-200B-4D2A-B32C-40769C54C4BD}"/>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33">
                <a:extLst>
                  <a:ext uri="{FF2B5EF4-FFF2-40B4-BE49-F238E27FC236}">
                    <a16:creationId xmlns:a16="http://schemas.microsoft.com/office/drawing/2014/main" id="{21DE1DD1-A828-49ED-A864-955C0BA71D9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34">
                <a:extLst>
                  <a:ext uri="{FF2B5EF4-FFF2-40B4-BE49-F238E27FC236}">
                    <a16:creationId xmlns:a16="http://schemas.microsoft.com/office/drawing/2014/main" id="{786FEFC9-94EB-4F81-942D-651394537139}"/>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35">
                <a:extLst>
                  <a:ext uri="{FF2B5EF4-FFF2-40B4-BE49-F238E27FC236}">
                    <a16:creationId xmlns:a16="http://schemas.microsoft.com/office/drawing/2014/main" id="{CBDE0861-F646-43BF-B20F-3691E80E3D93}"/>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36">
                <a:extLst>
                  <a:ext uri="{FF2B5EF4-FFF2-40B4-BE49-F238E27FC236}">
                    <a16:creationId xmlns:a16="http://schemas.microsoft.com/office/drawing/2014/main" id="{CE0B46A3-306A-4BFB-8119-9DA79913F375}"/>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37">
                <a:extLst>
                  <a:ext uri="{FF2B5EF4-FFF2-40B4-BE49-F238E27FC236}">
                    <a16:creationId xmlns:a16="http://schemas.microsoft.com/office/drawing/2014/main" id="{9D1F23C9-ED74-4A66-8027-2E102F7AF3DE}"/>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38">
                <a:extLst>
                  <a:ext uri="{FF2B5EF4-FFF2-40B4-BE49-F238E27FC236}">
                    <a16:creationId xmlns:a16="http://schemas.microsoft.com/office/drawing/2014/main" id="{C0677ADF-5248-4E19-8BDF-2D1B5F680BFB}"/>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439">
                <a:extLst>
                  <a:ext uri="{FF2B5EF4-FFF2-40B4-BE49-F238E27FC236}">
                    <a16:creationId xmlns:a16="http://schemas.microsoft.com/office/drawing/2014/main" id="{80611499-9B47-4A7C-8293-C55A20C3C327}"/>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440">
                <a:extLst>
                  <a:ext uri="{FF2B5EF4-FFF2-40B4-BE49-F238E27FC236}">
                    <a16:creationId xmlns:a16="http://schemas.microsoft.com/office/drawing/2014/main" id="{9037251B-F99F-4380-9ADF-DED41DA6AA9C}"/>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441">
                <a:extLst>
                  <a:ext uri="{FF2B5EF4-FFF2-40B4-BE49-F238E27FC236}">
                    <a16:creationId xmlns:a16="http://schemas.microsoft.com/office/drawing/2014/main" id="{C5B48A53-0C40-4D7E-8F33-FB69DAE294B6}"/>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442">
                <a:extLst>
                  <a:ext uri="{FF2B5EF4-FFF2-40B4-BE49-F238E27FC236}">
                    <a16:creationId xmlns:a16="http://schemas.microsoft.com/office/drawing/2014/main" id="{B04D7EEC-1B2E-4B7B-9DF9-9FF747F45782}"/>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443">
                <a:extLst>
                  <a:ext uri="{FF2B5EF4-FFF2-40B4-BE49-F238E27FC236}">
                    <a16:creationId xmlns:a16="http://schemas.microsoft.com/office/drawing/2014/main" id="{5C1B43AD-9DFC-4ED8-995F-F24222F8F1F5}"/>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444">
                <a:extLst>
                  <a:ext uri="{FF2B5EF4-FFF2-40B4-BE49-F238E27FC236}">
                    <a16:creationId xmlns:a16="http://schemas.microsoft.com/office/drawing/2014/main" id="{ECA0B354-D1AF-4B68-8DD1-C310FEE86AAE}"/>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445">
                <a:extLst>
                  <a:ext uri="{FF2B5EF4-FFF2-40B4-BE49-F238E27FC236}">
                    <a16:creationId xmlns:a16="http://schemas.microsoft.com/office/drawing/2014/main" id="{78ABC8D8-86C4-48DD-8408-30982AD15CA4}"/>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46">
                <a:extLst>
                  <a:ext uri="{FF2B5EF4-FFF2-40B4-BE49-F238E27FC236}">
                    <a16:creationId xmlns:a16="http://schemas.microsoft.com/office/drawing/2014/main" id="{C35C429F-6CFD-45E7-81CB-7C9774ACD94D}"/>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47">
                <a:extLst>
                  <a:ext uri="{FF2B5EF4-FFF2-40B4-BE49-F238E27FC236}">
                    <a16:creationId xmlns:a16="http://schemas.microsoft.com/office/drawing/2014/main" id="{F59F2B6E-DE56-4050-A786-D40559F0D36A}"/>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48">
                <a:extLst>
                  <a:ext uri="{FF2B5EF4-FFF2-40B4-BE49-F238E27FC236}">
                    <a16:creationId xmlns:a16="http://schemas.microsoft.com/office/drawing/2014/main" id="{4F8730F5-DD94-4384-AF0E-FFFA0686E482}"/>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49">
                <a:extLst>
                  <a:ext uri="{FF2B5EF4-FFF2-40B4-BE49-F238E27FC236}">
                    <a16:creationId xmlns:a16="http://schemas.microsoft.com/office/drawing/2014/main" id="{E6714011-8422-4E3E-A376-BB4AB2801130}"/>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50">
                <a:extLst>
                  <a:ext uri="{FF2B5EF4-FFF2-40B4-BE49-F238E27FC236}">
                    <a16:creationId xmlns:a16="http://schemas.microsoft.com/office/drawing/2014/main" id="{35B5A645-F16F-4954-AA27-D16B741289F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51">
                <a:extLst>
                  <a:ext uri="{FF2B5EF4-FFF2-40B4-BE49-F238E27FC236}">
                    <a16:creationId xmlns:a16="http://schemas.microsoft.com/office/drawing/2014/main" id="{EF23099D-D263-43AC-A558-7442630CC4B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52">
                <a:extLst>
                  <a:ext uri="{FF2B5EF4-FFF2-40B4-BE49-F238E27FC236}">
                    <a16:creationId xmlns:a16="http://schemas.microsoft.com/office/drawing/2014/main" id="{F10E88D3-6E0D-4B30-9EBD-CAC949056075}"/>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椭圆 44">
                <a:extLst>
                  <a:ext uri="{FF2B5EF4-FFF2-40B4-BE49-F238E27FC236}">
                    <a16:creationId xmlns:a16="http://schemas.microsoft.com/office/drawing/2014/main" id="{C95D7A30-70E7-4F9B-A5BB-5EC6E33F01F9}"/>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580D74E-4376-468E-87C6-BD2E74C5CB91}"/>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1</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EE0B0726-DA05-4BE6-92B4-1151CAB7DF65}"/>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竖排更加灵活</a:t>
              </a:r>
            </a:p>
          </p:txBody>
        </p:sp>
        <p:sp>
          <p:nvSpPr>
            <p:cNvPr id="13" name="文本框 12">
              <a:extLst>
                <a:ext uri="{FF2B5EF4-FFF2-40B4-BE49-F238E27FC236}">
                  <a16:creationId xmlns:a16="http://schemas.microsoft.com/office/drawing/2014/main" id="{293DEB0D-EA87-4AA3-A456-9992C87E9D17}"/>
                </a:ext>
              </a:extLst>
            </p:cNvPr>
            <p:cNvSpPr txBox="1"/>
            <p:nvPr/>
          </p:nvSpPr>
          <p:spPr>
            <a:xfrm>
              <a:off x="2678616" y="2961777"/>
              <a:ext cx="4075539" cy="369332"/>
            </a:xfrm>
            <a:prstGeom prst="rect">
              <a:avLst/>
            </a:prstGeom>
            <a:noFill/>
          </p:spPr>
          <p:txBody>
            <a:bodyPr wrap="square" rtlCol="0">
              <a:spAutoFit/>
            </a:bodyPr>
            <a:lstStyle/>
            <a:p>
              <a:r>
                <a:rPr lang="zh-CN" altLang="en-US" dirty="0">
                  <a:solidFill>
                    <a:schemeClr val="tx1">
                      <a:lumMod val="85000"/>
                      <a:lumOff val="15000"/>
                    </a:schemeClr>
                  </a:solidFill>
                </a:rPr>
                <a:t>竖排的话</a:t>
              </a:r>
              <a:r>
                <a:rPr lang="en-US" altLang="zh-CN" dirty="0">
                  <a:solidFill>
                    <a:schemeClr val="tx1">
                      <a:lumMod val="85000"/>
                      <a:lumOff val="15000"/>
                    </a:schemeClr>
                  </a:solidFill>
                </a:rPr>
                <a:t>3</a:t>
              </a:r>
              <a:r>
                <a:rPr lang="zh-CN" altLang="en-US" dirty="0">
                  <a:solidFill>
                    <a:schemeClr val="tx1">
                      <a:lumMod val="85000"/>
                      <a:lumOff val="15000"/>
                    </a:schemeClr>
                  </a:solidFill>
                </a:rPr>
                <a:t>个或者</a:t>
              </a:r>
              <a:r>
                <a:rPr lang="en-US" altLang="zh-CN" dirty="0">
                  <a:solidFill>
                    <a:schemeClr val="tx1">
                      <a:lumMod val="85000"/>
                      <a:lumOff val="15000"/>
                    </a:schemeClr>
                  </a:solidFill>
                </a:rPr>
                <a:t>5</a:t>
              </a:r>
              <a:r>
                <a:rPr lang="zh-CN" altLang="en-US" dirty="0">
                  <a:solidFill>
                    <a:schemeClr val="tx1">
                      <a:lumMod val="85000"/>
                      <a:lumOff val="15000"/>
                    </a:schemeClr>
                  </a:solidFill>
                </a:rPr>
                <a:t>个章节都没有问题</a:t>
              </a:r>
            </a:p>
          </p:txBody>
        </p:sp>
      </p:grpSp>
      <p:grpSp>
        <p:nvGrpSpPr>
          <p:cNvPr id="46" name="组合 45">
            <a:extLst>
              <a:ext uri="{FF2B5EF4-FFF2-40B4-BE49-F238E27FC236}">
                <a16:creationId xmlns:a16="http://schemas.microsoft.com/office/drawing/2014/main" id="{7B199160-704C-4E3B-A5E9-4A9857ED45FF}"/>
              </a:ext>
            </a:extLst>
          </p:cNvPr>
          <p:cNvGrpSpPr/>
          <p:nvPr/>
        </p:nvGrpSpPr>
        <p:grpSpPr>
          <a:xfrm>
            <a:off x="4104640" y="2831280"/>
            <a:ext cx="4686005" cy="973337"/>
            <a:chOff x="1531916" y="2369851"/>
            <a:chExt cx="4686005" cy="973337"/>
          </a:xfrm>
        </p:grpSpPr>
        <p:grpSp>
          <p:nvGrpSpPr>
            <p:cNvPr id="47" name="组合 46">
              <a:extLst>
                <a:ext uri="{FF2B5EF4-FFF2-40B4-BE49-F238E27FC236}">
                  <a16:creationId xmlns:a16="http://schemas.microsoft.com/office/drawing/2014/main" id="{7E86782C-5B5A-485E-89D1-6C2D4D136D69}"/>
                </a:ext>
              </a:extLst>
            </p:cNvPr>
            <p:cNvGrpSpPr/>
            <p:nvPr/>
          </p:nvGrpSpPr>
          <p:grpSpPr>
            <a:xfrm>
              <a:off x="1531916" y="2369851"/>
              <a:ext cx="971202" cy="973337"/>
              <a:chOff x="1994564" y="454676"/>
              <a:chExt cx="4990436" cy="5001420"/>
            </a:xfrm>
          </p:grpSpPr>
          <p:sp>
            <p:nvSpPr>
              <p:cNvPr id="51" name="Freeform 422">
                <a:extLst>
                  <a:ext uri="{FF2B5EF4-FFF2-40B4-BE49-F238E27FC236}">
                    <a16:creationId xmlns:a16="http://schemas.microsoft.com/office/drawing/2014/main" id="{A169B41F-E0A3-4559-B9A1-592BB104368A}"/>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23">
                <a:extLst>
                  <a:ext uri="{FF2B5EF4-FFF2-40B4-BE49-F238E27FC236}">
                    <a16:creationId xmlns:a16="http://schemas.microsoft.com/office/drawing/2014/main" id="{F9609892-0E99-4B8A-8CD0-6C066A9FBF5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53" name="Freeform 424">
                <a:extLst>
                  <a:ext uri="{FF2B5EF4-FFF2-40B4-BE49-F238E27FC236}">
                    <a16:creationId xmlns:a16="http://schemas.microsoft.com/office/drawing/2014/main" id="{8903D834-7506-457D-B3F1-20B513056E74}"/>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5">
                <a:extLst>
                  <a:ext uri="{FF2B5EF4-FFF2-40B4-BE49-F238E27FC236}">
                    <a16:creationId xmlns:a16="http://schemas.microsoft.com/office/drawing/2014/main" id="{99000B02-7B87-4871-A450-86B080A37F4B}"/>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26">
                <a:extLst>
                  <a:ext uri="{FF2B5EF4-FFF2-40B4-BE49-F238E27FC236}">
                    <a16:creationId xmlns:a16="http://schemas.microsoft.com/office/drawing/2014/main" id="{4E4B3CA2-C0B1-4617-ABCD-ADDEE9CD9714}"/>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27">
                <a:extLst>
                  <a:ext uri="{FF2B5EF4-FFF2-40B4-BE49-F238E27FC236}">
                    <a16:creationId xmlns:a16="http://schemas.microsoft.com/office/drawing/2014/main" id="{4FC7D808-F5B8-43DE-9170-CCF8A771E3BA}"/>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28">
                <a:extLst>
                  <a:ext uri="{FF2B5EF4-FFF2-40B4-BE49-F238E27FC236}">
                    <a16:creationId xmlns:a16="http://schemas.microsoft.com/office/drawing/2014/main" id="{EA8A94C5-8178-4FA0-8092-99B54B18C46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29">
                <a:extLst>
                  <a:ext uri="{FF2B5EF4-FFF2-40B4-BE49-F238E27FC236}">
                    <a16:creationId xmlns:a16="http://schemas.microsoft.com/office/drawing/2014/main" id="{3BA1418A-E0C1-492F-B32C-D5ED914A365B}"/>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30">
                <a:extLst>
                  <a:ext uri="{FF2B5EF4-FFF2-40B4-BE49-F238E27FC236}">
                    <a16:creationId xmlns:a16="http://schemas.microsoft.com/office/drawing/2014/main" id="{48FAE4FB-4776-485D-A973-69B6ABB15A1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31">
                <a:extLst>
                  <a:ext uri="{FF2B5EF4-FFF2-40B4-BE49-F238E27FC236}">
                    <a16:creationId xmlns:a16="http://schemas.microsoft.com/office/drawing/2014/main" id="{81682397-0018-4E8B-AA91-7418416D0FF5}"/>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32">
                <a:extLst>
                  <a:ext uri="{FF2B5EF4-FFF2-40B4-BE49-F238E27FC236}">
                    <a16:creationId xmlns:a16="http://schemas.microsoft.com/office/drawing/2014/main" id="{672FBE33-77D7-40A6-962A-53C517EC56DC}"/>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433">
                <a:extLst>
                  <a:ext uri="{FF2B5EF4-FFF2-40B4-BE49-F238E27FC236}">
                    <a16:creationId xmlns:a16="http://schemas.microsoft.com/office/drawing/2014/main" id="{013CAB11-6B56-47FE-A431-3C8F9B286C55}"/>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434">
                <a:extLst>
                  <a:ext uri="{FF2B5EF4-FFF2-40B4-BE49-F238E27FC236}">
                    <a16:creationId xmlns:a16="http://schemas.microsoft.com/office/drawing/2014/main" id="{6E615AE3-CCB0-4867-9B51-0AF5E24CA28D}"/>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435">
                <a:extLst>
                  <a:ext uri="{FF2B5EF4-FFF2-40B4-BE49-F238E27FC236}">
                    <a16:creationId xmlns:a16="http://schemas.microsoft.com/office/drawing/2014/main" id="{F7FE750C-2596-4879-949D-BF0571D7CC7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436">
                <a:extLst>
                  <a:ext uri="{FF2B5EF4-FFF2-40B4-BE49-F238E27FC236}">
                    <a16:creationId xmlns:a16="http://schemas.microsoft.com/office/drawing/2014/main" id="{B2832854-DBD1-469C-8599-CE47AA326D0F}"/>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437">
                <a:extLst>
                  <a:ext uri="{FF2B5EF4-FFF2-40B4-BE49-F238E27FC236}">
                    <a16:creationId xmlns:a16="http://schemas.microsoft.com/office/drawing/2014/main" id="{199572E0-3728-40A0-9921-8859612A0B69}"/>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38">
                <a:extLst>
                  <a:ext uri="{FF2B5EF4-FFF2-40B4-BE49-F238E27FC236}">
                    <a16:creationId xmlns:a16="http://schemas.microsoft.com/office/drawing/2014/main" id="{4285C7CE-D0D0-44D8-AA23-A569E52205DA}"/>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39">
                <a:extLst>
                  <a:ext uri="{FF2B5EF4-FFF2-40B4-BE49-F238E27FC236}">
                    <a16:creationId xmlns:a16="http://schemas.microsoft.com/office/drawing/2014/main" id="{38D44581-5C5A-4207-B6DD-5E5160883AE3}"/>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40">
                <a:extLst>
                  <a:ext uri="{FF2B5EF4-FFF2-40B4-BE49-F238E27FC236}">
                    <a16:creationId xmlns:a16="http://schemas.microsoft.com/office/drawing/2014/main" id="{724D04AC-AB6F-4B5C-874D-0CD5B4CFB451}"/>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41">
                <a:extLst>
                  <a:ext uri="{FF2B5EF4-FFF2-40B4-BE49-F238E27FC236}">
                    <a16:creationId xmlns:a16="http://schemas.microsoft.com/office/drawing/2014/main" id="{5AFE1EF3-CB24-4BB0-AF53-1966B5FA2AD1}"/>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42">
                <a:extLst>
                  <a:ext uri="{FF2B5EF4-FFF2-40B4-BE49-F238E27FC236}">
                    <a16:creationId xmlns:a16="http://schemas.microsoft.com/office/drawing/2014/main" id="{7748A170-CAC7-441B-9F32-8823A54A82C3}"/>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3">
                <a:extLst>
                  <a:ext uri="{FF2B5EF4-FFF2-40B4-BE49-F238E27FC236}">
                    <a16:creationId xmlns:a16="http://schemas.microsoft.com/office/drawing/2014/main" id="{043E3BF4-A0A9-46BA-B9BE-F19F0E409D2D}"/>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44">
                <a:extLst>
                  <a:ext uri="{FF2B5EF4-FFF2-40B4-BE49-F238E27FC236}">
                    <a16:creationId xmlns:a16="http://schemas.microsoft.com/office/drawing/2014/main" id="{B75ED685-2F22-432E-8DBA-1E635FD55450}"/>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5">
                <a:extLst>
                  <a:ext uri="{FF2B5EF4-FFF2-40B4-BE49-F238E27FC236}">
                    <a16:creationId xmlns:a16="http://schemas.microsoft.com/office/drawing/2014/main" id="{83970F87-0F03-4461-B988-30EF7ABD785A}"/>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46">
                <a:extLst>
                  <a:ext uri="{FF2B5EF4-FFF2-40B4-BE49-F238E27FC236}">
                    <a16:creationId xmlns:a16="http://schemas.microsoft.com/office/drawing/2014/main" id="{738A8F6A-08E1-46E2-95C0-881AAC6EC048}"/>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47">
                <a:extLst>
                  <a:ext uri="{FF2B5EF4-FFF2-40B4-BE49-F238E27FC236}">
                    <a16:creationId xmlns:a16="http://schemas.microsoft.com/office/drawing/2014/main" id="{B36EEBE9-F5B2-487F-839C-13CAEEFCB192}"/>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8">
                <a:extLst>
                  <a:ext uri="{FF2B5EF4-FFF2-40B4-BE49-F238E27FC236}">
                    <a16:creationId xmlns:a16="http://schemas.microsoft.com/office/drawing/2014/main" id="{1A89F125-77A2-49C7-B2A7-088CA1082FE4}"/>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49">
                <a:extLst>
                  <a:ext uri="{FF2B5EF4-FFF2-40B4-BE49-F238E27FC236}">
                    <a16:creationId xmlns:a16="http://schemas.microsoft.com/office/drawing/2014/main" id="{5D1BFDDE-5864-415B-B45E-925BCEF7CF1B}"/>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50">
                <a:extLst>
                  <a:ext uri="{FF2B5EF4-FFF2-40B4-BE49-F238E27FC236}">
                    <a16:creationId xmlns:a16="http://schemas.microsoft.com/office/drawing/2014/main" id="{9CEA1B19-2B9C-414E-9274-EFDBCBADF90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51">
                <a:extLst>
                  <a:ext uri="{FF2B5EF4-FFF2-40B4-BE49-F238E27FC236}">
                    <a16:creationId xmlns:a16="http://schemas.microsoft.com/office/drawing/2014/main" id="{43454943-9C98-41DD-8958-63EB2D999228}"/>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52">
                <a:extLst>
                  <a:ext uri="{FF2B5EF4-FFF2-40B4-BE49-F238E27FC236}">
                    <a16:creationId xmlns:a16="http://schemas.microsoft.com/office/drawing/2014/main" id="{BF4FDF81-08FE-4BD7-8309-39BCCB39271E}"/>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椭圆 81">
                <a:extLst>
                  <a:ext uri="{FF2B5EF4-FFF2-40B4-BE49-F238E27FC236}">
                    <a16:creationId xmlns:a16="http://schemas.microsoft.com/office/drawing/2014/main" id="{56D9F62A-1677-4A07-A6F7-4A905ACC7722}"/>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a:extLst>
                <a:ext uri="{FF2B5EF4-FFF2-40B4-BE49-F238E27FC236}">
                  <a16:creationId xmlns:a16="http://schemas.microsoft.com/office/drawing/2014/main" id="{A519BF3F-4B8C-413B-812D-394513DAF6D5}"/>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2</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A6579965-510D-4997-BB74-BF50F9E247D7}"/>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输入你的标题</a:t>
              </a:r>
            </a:p>
          </p:txBody>
        </p:sp>
        <p:sp>
          <p:nvSpPr>
            <p:cNvPr id="50" name="文本框 49">
              <a:extLst>
                <a:ext uri="{FF2B5EF4-FFF2-40B4-BE49-F238E27FC236}">
                  <a16:creationId xmlns:a16="http://schemas.microsoft.com/office/drawing/2014/main" id="{7929AC55-0EA6-4EE6-A46E-6165F727FCB7}"/>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grpSp>
        <p:nvGrpSpPr>
          <p:cNvPr id="83" name="组合 82">
            <a:extLst>
              <a:ext uri="{FF2B5EF4-FFF2-40B4-BE49-F238E27FC236}">
                <a16:creationId xmlns:a16="http://schemas.microsoft.com/office/drawing/2014/main" id="{9D4803F2-DAEB-494C-9691-C85F5F4853F0}"/>
              </a:ext>
            </a:extLst>
          </p:cNvPr>
          <p:cNvGrpSpPr/>
          <p:nvPr/>
        </p:nvGrpSpPr>
        <p:grpSpPr>
          <a:xfrm>
            <a:off x="4104640" y="4492162"/>
            <a:ext cx="4686005" cy="973337"/>
            <a:chOff x="1531916" y="2369851"/>
            <a:chExt cx="4686005" cy="973337"/>
          </a:xfrm>
        </p:grpSpPr>
        <p:grpSp>
          <p:nvGrpSpPr>
            <p:cNvPr id="84" name="组合 83">
              <a:extLst>
                <a:ext uri="{FF2B5EF4-FFF2-40B4-BE49-F238E27FC236}">
                  <a16:creationId xmlns:a16="http://schemas.microsoft.com/office/drawing/2014/main" id="{E3E9D6F7-BB44-4B3A-9417-4840EBB2A10F}"/>
                </a:ext>
              </a:extLst>
            </p:cNvPr>
            <p:cNvGrpSpPr/>
            <p:nvPr/>
          </p:nvGrpSpPr>
          <p:grpSpPr>
            <a:xfrm>
              <a:off x="1531916" y="2369851"/>
              <a:ext cx="971202" cy="973337"/>
              <a:chOff x="1994564" y="454676"/>
              <a:chExt cx="4990436" cy="5001420"/>
            </a:xfrm>
          </p:grpSpPr>
          <p:sp>
            <p:nvSpPr>
              <p:cNvPr id="88" name="Freeform 422">
                <a:extLst>
                  <a:ext uri="{FF2B5EF4-FFF2-40B4-BE49-F238E27FC236}">
                    <a16:creationId xmlns:a16="http://schemas.microsoft.com/office/drawing/2014/main" id="{96B4F69F-744C-4D14-BFBA-E237156317C7}"/>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423">
                <a:extLst>
                  <a:ext uri="{FF2B5EF4-FFF2-40B4-BE49-F238E27FC236}">
                    <a16:creationId xmlns:a16="http://schemas.microsoft.com/office/drawing/2014/main" id="{C4959161-F3B5-460B-A98D-732C9D9288E8}"/>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90" name="Freeform 424">
                <a:extLst>
                  <a:ext uri="{FF2B5EF4-FFF2-40B4-BE49-F238E27FC236}">
                    <a16:creationId xmlns:a16="http://schemas.microsoft.com/office/drawing/2014/main" id="{8A65C1D1-65B4-42A1-8517-D78576CCB384}"/>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25">
                <a:extLst>
                  <a:ext uri="{FF2B5EF4-FFF2-40B4-BE49-F238E27FC236}">
                    <a16:creationId xmlns:a16="http://schemas.microsoft.com/office/drawing/2014/main" id="{7EBB0E83-0207-4761-A6A9-48687899FE0F}"/>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426">
                <a:extLst>
                  <a:ext uri="{FF2B5EF4-FFF2-40B4-BE49-F238E27FC236}">
                    <a16:creationId xmlns:a16="http://schemas.microsoft.com/office/drawing/2014/main" id="{E92BF9FD-C665-4070-937C-C189B01EB6C6}"/>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27">
                <a:extLst>
                  <a:ext uri="{FF2B5EF4-FFF2-40B4-BE49-F238E27FC236}">
                    <a16:creationId xmlns:a16="http://schemas.microsoft.com/office/drawing/2014/main" id="{25B166BD-52C8-45B2-8F7F-B57E53497235}"/>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28">
                <a:extLst>
                  <a:ext uri="{FF2B5EF4-FFF2-40B4-BE49-F238E27FC236}">
                    <a16:creationId xmlns:a16="http://schemas.microsoft.com/office/drawing/2014/main" id="{576FC879-0C9B-4299-A6F1-C4DAF28BA37A}"/>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29">
                <a:extLst>
                  <a:ext uri="{FF2B5EF4-FFF2-40B4-BE49-F238E27FC236}">
                    <a16:creationId xmlns:a16="http://schemas.microsoft.com/office/drawing/2014/main" id="{20D47E04-9C51-4358-9CD8-D99106B014E6}"/>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430">
                <a:extLst>
                  <a:ext uri="{FF2B5EF4-FFF2-40B4-BE49-F238E27FC236}">
                    <a16:creationId xmlns:a16="http://schemas.microsoft.com/office/drawing/2014/main" id="{FEAC079C-24AD-4FE7-9B59-581AABD46320}"/>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431">
                <a:extLst>
                  <a:ext uri="{FF2B5EF4-FFF2-40B4-BE49-F238E27FC236}">
                    <a16:creationId xmlns:a16="http://schemas.microsoft.com/office/drawing/2014/main" id="{2E731C76-F90A-4C6F-B767-DB696546A290}"/>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432">
                <a:extLst>
                  <a:ext uri="{FF2B5EF4-FFF2-40B4-BE49-F238E27FC236}">
                    <a16:creationId xmlns:a16="http://schemas.microsoft.com/office/drawing/2014/main" id="{14ABA240-1D98-4BD3-8C3B-229AB1F691A7}"/>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433">
                <a:extLst>
                  <a:ext uri="{FF2B5EF4-FFF2-40B4-BE49-F238E27FC236}">
                    <a16:creationId xmlns:a16="http://schemas.microsoft.com/office/drawing/2014/main" id="{986ECF47-475D-4BF2-81F4-092B7AEB377C}"/>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434">
                <a:extLst>
                  <a:ext uri="{FF2B5EF4-FFF2-40B4-BE49-F238E27FC236}">
                    <a16:creationId xmlns:a16="http://schemas.microsoft.com/office/drawing/2014/main" id="{FA2437DE-60ED-40FC-A6F1-280DBE07B4BC}"/>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35">
                <a:extLst>
                  <a:ext uri="{FF2B5EF4-FFF2-40B4-BE49-F238E27FC236}">
                    <a16:creationId xmlns:a16="http://schemas.microsoft.com/office/drawing/2014/main" id="{ACD9FF0B-84B1-44F9-979A-4E0D1AD5F9EA}"/>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36">
                <a:extLst>
                  <a:ext uri="{FF2B5EF4-FFF2-40B4-BE49-F238E27FC236}">
                    <a16:creationId xmlns:a16="http://schemas.microsoft.com/office/drawing/2014/main" id="{8A6A7BD4-F0F6-4411-A6D0-3074E349D21F}"/>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37">
                <a:extLst>
                  <a:ext uri="{FF2B5EF4-FFF2-40B4-BE49-F238E27FC236}">
                    <a16:creationId xmlns:a16="http://schemas.microsoft.com/office/drawing/2014/main" id="{68F68C91-24B9-490D-AF0B-B57291F0E271}"/>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38">
                <a:extLst>
                  <a:ext uri="{FF2B5EF4-FFF2-40B4-BE49-F238E27FC236}">
                    <a16:creationId xmlns:a16="http://schemas.microsoft.com/office/drawing/2014/main" id="{3AC1F366-5A1C-465B-91F5-29967C61054F}"/>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439">
                <a:extLst>
                  <a:ext uri="{FF2B5EF4-FFF2-40B4-BE49-F238E27FC236}">
                    <a16:creationId xmlns:a16="http://schemas.microsoft.com/office/drawing/2014/main" id="{E7FCBFCE-4D04-4B12-BA62-DE2A6F2E8356}"/>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40">
                <a:extLst>
                  <a:ext uri="{FF2B5EF4-FFF2-40B4-BE49-F238E27FC236}">
                    <a16:creationId xmlns:a16="http://schemas.microsoft.com/office/drawing/2014/main" id="{FF962ABF-5975-4D8D-866D-F3E2E5266FCA}"/>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41">
                <a:extLst>
                  <a:ext uri="{FF2B5EF4-FFF2-40B4-BE49-F238E27FC236}">
                    <a16:creationId xmlns:a16="http://schemas.microsoft.com/office/drawing/2014/main" id="{7BFC76FE-2AF7-4869-886B-705E8ADB3855}"/>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42">
                <a:extLst>
                  <a:ext uri="{FF2B5EF4-FFF2-40B4-BE49-F238E27FC236}">
                    <a16:creationId xmlns:a16="http://schemas.microsoft.com/office/drawing/2014/main" id="{7C6D0C9D-5491-4EEB-8D81-4DDEF51AFD91}"/>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43">
                <a:extLst>
                  <a:ext uri="{FF2B5EF4-FFF2-40B4-BE49-F238E27FC236}">
                    <a16:creationId xmlns:a16="http://schemas.microsoft.com/office/drawing/2014/main" id="{1AA3B8D3-6922-48B6-9C30-B061EDD21DE1}"/>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4">
                <a:extLst>
                  <a:ext uri="{FF2B5EF4-FFF2-40B4-BE49-F238E27FC236}">
                    <a16:creationId xmlns:a16="http://schemas.microsoft.com/office/drawing/2014/main" id="{CD4FCFD1-43BB-466C-B362-C3DEF1D71581}"/>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45">
                <a:extLst>
                  <a:ext uri="{FF2B5EF4-FFF2-40B4-BE49-F238E27FC236}">
                    <a16:creationId xmlns:a16="http://schemas.microsoft.com/office/drawing/2014/main" id="{3123D07E-ABFA-491F-94D5-3DB83BAC5BDD}"/>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46">
                <a:extLst>
                  <a:ext uri="{FF2B5EF4-FFF2-40B4-BE49-F238E27FC236}">
                    <a16:creationId xmlns:a16="http://schemas.microsoft.com/office/drawing/2014/main" id="{78A36400-3A28-4488-9440-548751EA9C84}"/>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47">
                <a:extLst>
                  <a:ext uri="{FF2B5EF4-FFF2-40B4-BE49-F238E27FC236}">
                    <a16:creationId xmlns:a16="http://schemas.microsoft.com/office/drawing/2014/main" id="{AA5CAE1B-E8C2-4D81-8663-314D9A96538D}"/>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48">
                <a:extLst>
                  <a:ext uri="{FF2B5EF4-FFF2-40B4-BE49-F238E27FC236}">
                    <a16:creationId xmlns:a16="http://schemas.microsoft.com/office/drawing/2014/main" id="{2C77DBA7-7C1E-4136-AB5A-B249F2BC089D}"/>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49">
                <a:extLst>
                  <a:ext uri="{FF2B5EF4-FFF2-40B4-BE49-F238E27FC236}">
                    <a16:creationId xmlns:a16="http://schemas.microsoft.com/office/drawing/2014/main" id="{802AEC23-3AD1-4022-9093-E8422532F37F}"/>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50">
                <a:extLst>
                  <a:ext uri="{FF2B5EF4-FFF2-40B4-BE49-F238E27FC236}">
                    <a16:creationId xmlns:a16="http://schemas.microsoft.com/office/drawing/2014/main" id="{DD684BFC-F1BF-4058-8DED-A415A0160EF8}"/>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51">
                <a:extLst>
                  <a:ext uri="{FF2B5EF4-FFF2-40B4-BE49-F238E27FC236}">
                    <a16:creationId xmlns:a16="http://schemas.microsoft.com/office/drawing/2014/main" id="{276DC683-A7DC-49B3-B58C-E76049C08536}"/>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52">
                <a:extLst>
                  <a:ext uri="{FF2B5EF4-FFF2-40B4-BE49-F238E27FC236}">
                    <a16:creationId xmlns:a16="http://schemas.microsoft.com/office/drawing/2014/main" id="{9A1EFA52-4658-42D1-A292-B5EFA841BDB8}"/>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椭圆 118">
                <a:extLst>
                  <a:ext uri="{FF2B5EF4-FFF2-40B4-BE49-F238E27FC236}">
                    <a16:creationId xmlns:a16="http://schemas.microsoft.com/office/drawing/2014/main" id="{3D88B730-CD86-45CA-8B61-EF8CC096259E}"/>
                  </a:ext>
                </a:extLst>
              </p:cNvPr>
              <p:cNvSpPr/>
              <p:nvPr/>
            </p:nvSpPr>
            <p:spPr>
              <a:xfrm>
                <a:off x="2774340" y="1201908"/>
                <a:ext cx="3474060" cy="34740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a:extLst>
                <a:ext uri="{FF2B5EF4-FFF2-40B4-BE49-F238E27FC236}">
                  <a16:creationId xmlns:a16="http://schemas.microsoft.com/office/drawing/2014/main" id="{4BCC410A-B23D-4639-AEC0-16951A11CB69}"/>
                </a:ext>
              </a:extLst>
            </p:cNvPr>
            <p:cNvSpPr txBox="1"/>
            <p:nvPr/>
          </p:nvSpPr>
          <p:spPr>
            <a:xfrm>
              <a:off x="1690946" y="2502576"/>
              <a:ext cx="653142" cy="707886"/>
            </a:xfrm>
            <a:prstGeom prst="rect">
              <a:avLst/>
            </a:prstGeom>
            <a:noFill/>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3</a:t>
              </a:r>
              <a:endParaRPr lang="zh-CN" altLang="en-US" sz="4000" b="1" dirty="0">
                <a:solidFill>
                  <a:schemeClr val="accent1"/>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52D46D09-D574-4EE4-A6EA-25940CC95925}"/>
                </a:ext>
              </a:extLst>
            </p:cNvPr>
            <p:cNvSpPr txBox="1"/>
            <p:nvPr/>
          </p:nvSpPr>
          <p:spPr>
            <a:xfrm>
              <a:off x="2683366" y="2464725"/>
              <a:ext cx="2541319" cy="461665"/>
            </a:xfrm>
            <a:prstGeom prst="rect">
              <a:avLst/>
            </a:prstGeom>
            <a:noFill/>
          </p:spPr>
          <p:txBody>
            <a:bodyPr wrap="square" rtlCol="0">
              <a:spAutoFit/>
            </a:bodyPr>
            <a:lstStyle/>
            <a:p>
              <a:r>
                <a:rPr lang="zh-CN" altLang="en-US" sz="2400" dirty="0">
                  <a:solidFill>
                    <a:schemeClr val="accent1"/>
                  </a:solidFill>
                  <a:latin typeface="+mj-ea"/>
                  <a:ea typeface="+mj-ea"/>
                </a:rPr>
                <a:t>输入你的标题</a:t>
              </a:r>
            </a:p>
          </p:txBody>
        </p:sp>
        <p:sp>
          <p:nvSpPr>
            <p:cNvPr id="87" name="文本框 86">
              <a:extLst>
                <a:ext uri="{FF2B5EF4-FFF2-40B4-BE49-F238E27FC236}">
                  <a16:creationId xmlns:a16="http://schemas.microsoft.com/office/drawing/2014/main" id="{A2B3A8DD-20A0-4E78-9F0D-8BED9CC8A241}"/>
                </a:ext>
              </a:extLst>
            </p:cNvPr>
            <p:cNvSpPr txBox="1"/>
            <p:nvPr/>
          </p:nvSpPr>
          <p:spPr>
            <a:xfrm>
              <a:off x="2678617" y="2961777"/>
              <a:ext cx="3539304" cy="369332"/>
            </a:xfrm>
            <a:prstGeom prst="rect">
              <a:avLst/>
            </a:prstGeom>
            <a:noFill/>
          </p:spPr>
          <p:txBody>
            <a:bodyPr wrap="square" rtlCol="0">
              <a:spAutoFit/>
            </a:bodyPr>
            <a:lstStyle/>
            <a:p>
              <a:r>
                <a:rPr lang="zh-CN" altLang="en-US" dirty="0">
                  <a:solidFill>
                    <a:schemeClr val="tx1">
                      <a:lumMod val="85000"/>
                      <a:lumOff val="15000"/>
                    </a:schemeClr>
                  </a:solidFill>
                </a:rPr>
                <a:t>这里是关于你标题的简单介绍</a:t>
              </a:r>
            </a:p>
          </p:txBody>
        </p:sp>
      </p:grpSp>
    </p:spTree>
    <p:extLst>
      <p:ext uri="{BB962C8B-B14F-4D97-AF65-F5344CB8AC3E}">
        <p14:creationId xmlns:p14="http://schemas.microsoft.com/office/powerpoint/2010/main" val="244036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B5CCBE3-6125-4E96-91CE-DACEA4D21810}"/>
              </a:ext>
            </a:extLst>
          </p:cNvPr>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A9091C9-8593-4FC0-B48F-DD8E0443BBED}"/>
              </a:ext>
            </a:extLst>
          </p:cNvPr>
          <p:cNvSpPr txBox="1"/>
          <p:nvPr/>
        </p:nvSpPr>
        <p:spPr>
          <a:xfrm>
            <a:off x="711199" y="425242"/>
            <a:ext cx="2815772" cy="584775"/>
          </a:xfrm>
          <a:prstGeom prst="rect">
            <a:avLst/>
          </a:prstGeom>
          <a:noFill/>
        </p:spPr>
        <p:txBody>
          <a:bodyPr wrap="square" rtlCol="0">
            <a:spAutoFit/>
          </a:bodyPr>
          <a:lstStyle/>
          <a:p>
            <a:r>
              <a:rPr lang="zh-CN" altLang="en-US" sz="3200" dirty="0">
                <a:solidFill>
                  <a:schemeClr val="accent1"/>
                </a:solidFill>
                <a:latin typeface="+mj-ea"/>
                <a:ea typeface="+mj-ea"/>
              </a:rPr>
              <a:t>字体</a:t>
            </a:r>
            <a:r>
              <a:rPr lang="en-US" altLang="zh-CN" sz="3200" dirty="0">
                <a:solidFill>
                  <a:schemeClr val="accent1"/>
                </a:solidFill>
                <a:latin typeface="+mj-ea"/>
                <a:ea typeface="+mj-ea"/>
              </a:rPr>
              <a:t>Fonts</a:t>
            </a:r>
            <a:endParaRPr lang="zh-CN" altLang="en-US" sz="3200" dirty="0">
              <a:solidFill>
                <a:schemeClr val="accent1"/>
              </a:solidFill>
              <a:latin typeface="+mj-ea"/>
              <a:ea typeface="+mj-ea"/>
            </a:endParaRPr>
          </a:p>
        </p:txBody>
      </p:sp>
      <p:sp>
        <p:nvSpPr>
          <p:cNvPr id="6" name="矩形 5">
            <a:extLst>
              <a:ext uri="{FF2B5EF4-FFF2-40B4-BE49-F238E27FC236}">
                <a16:creationId xmlns:a16="http://schemas.microsoft.com/office/drawing/2014/main" id="{D475AC3C-E036-458E-B9AB-6B4CBBFCE2C5}"/>
              </a:ext>
            </a:extLst>
          </p:cNvPr>
          <p:cNvSpPr/>
          <p:nvPr/>
        </p:nvSpPr>
        <p:spPr>
          <a:xfrm>
            <a:off x="1341120" y="2052711"/>
            <a:ext cx="1950720" cy="777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中文</a:t>
            </a:r>
          </a:p>
        </p:txBody>
      </p:sp>
      <p:sp>
        <p:nvSpPr>
          <p:cNvPr id="7" name="矩形 6">
            <a:extLst>
              <a:ext uri="{FF2B5EF4-FFF2-40B4-BE49-F238E27FC236}">
                <a16:creationId xmlns:a16="http://schemas.microsoft.com/office/drawing/2014/main" id="{2C61EE0A-1197-4783-81D7-C56444DA7E42}"/>
              </a:ext>
            </a:extLst>
          </p:cNvPr>
          <p:cNvSpPr/>
          <p:nvPr/>
        </p:nvSpPr>
        <p:spPr>
          <a:xfrm>
            <a:off x="1341120" y="4028049"/>
            <a:ext cx="1950720" cy="777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英文</a:t>
            </a:r>
          </a:p>
        </p:txBody>
      </p:sp>
      <p:cxnSp>
        <p:nvCxnSpPr>
          <p:cNvPr id="9" name="直接连接符 8">
            <a:extLst>
              <a:ext uri="{FF2B5EF4-FFF2-40B4-BE49-F238E27FC236}">
                <a16:creationId xmlns:a16="http://schemas.microsoft.com/office/drawing/2014/main" id="{EA7DF47E-4033-47E6-B7B0-FC0C81C76700}"/>
              </a:ext>
            </a:extLst>
          </p:cNvPr>
          <p:cNvCxnSpPr/>
          <p:nvPr/>
        </p:nvCxnSpPr>
        <p:spPr>
          <a:xfrm>
            <a:off x="1341120" y="3429000"/>
            <a:ext cx="950976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76DB1D-1975-4DDF-A1BA-CE7FC4D953F9}"/>
              </a:ext>
            </a:extLst>
          </p:cNvPr>
          <p:cNvSpPr txBox="1"/>
          <p:nvPr/>
        </p:nvSpPr>
        <p:spPr>
          <a:xfrm>
            <a:off x="3794759" y="2141805"/>
            <a:ext cx="3032759" cy="584775"/>
          </a:xfrm>
          <a:prstGeom prst="rect">
            <a:avLst/>
          </a:prstGeom>
          <a:noFill/>
        </p:spPr>
        <p:txBody>
          <a:bodyPr wrap="square" rtlCol="0">
            <a:spAutoFit/>
          </a:bodyPr>
          <a:lstStyle/>
          <a:p>
            <a:r>
              <a:rPr lang="en-US" altLang="zh-CN" sz="3200" dirty="0" err="1">
                <a:solidFill>
                  <a:schemeClr val="tx1">
                    <a:lumMod val="85000"/>
                    <a:lumOff val="15000"/>
                  </a:schemeClr>
                </a:solidFill>
                <a:latin typeface="+mj-ea"/>
                <a:ea typeface="+mj-ea"/>
              </a:rPr>
              <a:t>OPPOSans</a:t>
            </a:r>
            <a:r>
              <a:rPr lang="en-US" altLang="zh-CN" sz="3200" dirty="0">
                <a:solidFill>
                  <a:schemeClr val="tx1">
                    <a:lumMod val="85000"/>
                    <a:lumOff val="15000"/>
                  </a:schemeClr>
                </a:solidFill>
                <a:latin typeface="+mj-ea"/>
                <a:ea typeface="+mj-ea"/>
              </a:rPr>
              <a:t> H</a:t>
            </a:r>
            <a:endParaRPr lang="zh-CN" altLang="en-US" sz="3200" dirty="0">
              <a:solidFill>
                <a:schemeClr val="tx1">
                  <a:lumMod val="85000"/>
                  <a:lumOff val="15000"/>
                </a:schemeClr>
              </a:solidFill>
              <a:latin typeface="+mj-ea"/>
              <a:ea typeface="+mj-ea"/>
            </a:endParaRPr>
          </a:p>
        </p:txBody>
      </p:sp>
      <p:sp>
        <p:nvSpPr>
          <p:cNvPr id="2" name="文本框 1">
            <a:extLst>
              <a:ext uri="{FF2B5EF4-FFF2-40B4-BE49-F238E27FC236}">
                <a16:creationId xmlns:a16="http://schemas.microsoft.com/office/drawing/2014/main" id="{215FC007-C070-9E38-D4BF-50643962DA98}"/>
              </a:ext>
            </a:extLst>
          </p:cNvPr>
          <p:cNvSpPr txBox="1"/>
          <p:nvPr/>
        </p:nvSpPr>
        <p:spPr>
          <a:xfrm>
            <a:off x="7068901" y="2141805"/>
            <a:ext cx="3304131" cy="584775"/>
          </a:xfrm>
          <a:prstGeom prst="rect">
            <a:avLst/>
          </a:prstGeom>
          <a:noFill/>
        </p:spPr>
        <p:txBody>
          <a:bodyPr wrap="square" rtlCol="0">
            <a:spAutoFit/>
          </a:bodyPr>
          <a:lstStyle/>
          <a:p>
            <a:r>
              <a:rPr lang="en-US" altLang="zh-CN" sz="3200" dirty="0" err="1">
                <a:solidFill>
                  <a:schemeClr val="tx1">
                    <a:lumMod val="85000"/>
                    <a:lumOff val="15000"/>
                  </a:schemeClr>
                </a:solidFill>
                <a:latin typeface="+mn-ea"/>
              </a:rPr>
              <a:t>OPPOSans</a:t>
            </a:r>
            <a:r>
              <a:rPr lang="en-US" altLang="zh-CN" sz="3200" dirty="0">
                <a:solidFill>
                  <a:schemeClr val="tx1">
                    <a:lumMod val="85000"/>
                    <a:lumOff val="15000"/>
                  </a:schemeClr>
                </a:solidFill>
                <a:latin typeface="+mn-ea"/>
              </a:rPr>
              <a:t> M</a:t>
            </a:r>
            <a:endParaRPr lang="zh-CN" altLang="en-US" sz="3200" dirty="0">
              <a:solidFill>
                <a:schemeClr val="tx1">
                  <a:lumMod val="85000"/>
                  <a:lumOff val="15000"/>
                </a:schemeClr>
              </a:solidFill>
              <a:latin typeface="+mn-ea"/>
            </a:endParaRPr>
          </a:p>
        </p:txBody>
      </p:sp>
      <p:sp>
        <p:nvSpPr>
          <p:cNvPr id="3" name="文本框 2">
            <a:extLst>
              <a:ext uri="{FF2B5EF4-FFF2-40B4-BE49-F238E27FC236}">
                <a16:creationId xmlns:a16="http://schemas.microsoft.com/office/drawing/2014/main" id="{5C71959D-F597-44E0-E273-CC86F7FEC5FB}"/>
              </a:ext>
            </a:extLst>
          </p:cNvPr>
          <p:cNvSpPr txBox="1"/>
          <p:nvPr/>
        </p:nvSpPr>
        <p:spPr>
          <a:xfrm>
            <a:off x="3794759" y="4095135"/>
            <a:ext cx="3032759" cy="584775"/>
          </a:xfrm>
          <a:prstGeom prst="rect">
            <a:avLst/>
          </a:prstGeom>
          <a:noFill/>
        </p:spPr>
        <p:txBody>
          <a:bodyPr wrap="square" rtlCol="0">
            <a:spAutoFit/>
          </a:bodyPr>
          <a:lstStyle/>
          <a:p>
            <a:r>
              <a:rPr lang="en-US" altLang="zh-CN" sz="3200" dirty="0" err="1">
                <a:solidFill>
                  <a:schemeClr val="tx1">
                    <a:lumMod val="85000"/>
                    <a:lumOff val="15000"/>
                  </a:schemeClr>
                </a:solidFill>
                <a:latin typeface="+mj-ea"/>
                <a:ea typeface="+mj-ea"/>
              </a:rPr>
              <a:t>OPPOSans</a:t>
            </a:r>
            <a:r>
              <a:rPr lang="en-US" altLang="zh-CN" sz="3200" dirty="0">
                <a:solidFill>
                  <a:schemeClr val="tx1">
                    <a:lumMod val="85000"/>
                    <a:lumOff val="15000"/>
                  </a:schemeClr>
                </a:solidFill>
                <a:latin typeface="+mj-ea"/>
                <a:ea typeface="+mj-ea"/>
              </a:rPr>
              <a:t> H</a:t>
            </a:r>
            <a:endParaRPr lang="zh-CN" altLang="en-US" sz="3200" dirty="0">
              <a:solidFill>
                <a:schemeClr val="tx1">
                  <a:lumMod val="85000"/>
                  <a:lumOff val="15000"/>
                </a:schemeClr>
              </a:solidFill>
              <a:latin typeface="+mj-ea"/>
              <a:ea typeface="+mj-ea"/>
            </a:endParaRPr>
          </a:p>
        </p:txBody>
      </p:sp>
      <p:sp>
        <p:nvSpPr>
          <p:cNvPr id="8" name="文本框 7">
            <a:extLst>
              <a:ext uri="{FF2B5EF4-FFF2-40B4-BE49-F238E27FC236}">
                <a16:creationId xmlns:a16="http://schemas.microsoft.com/office/drawing/2014/main" id="{6FEB722E-F711-3C43-1247-7C8F94CAF1F9}"/>
              </a:ext>
            </a:extLst>
          </p:cNvPr>
          <p:cNvSpPr txBox="1"/>
          <p:nvPr/>
        </p:nvSpPr>
        <p:spPr>
          <a:xfrm>
            <a:off x="7068901" y="4095135"/>
            <a:ext cx="3304131" cy="584775"/>
          </a:xfrm>
          <a:prstGeom prst="rect">
            <a:avLst/>
          </a:prstGeom>
          <a:noFill/>
        </p:spPr>
        <p:txBody>
          <a:bodyPr wrap="square" rtlCol="0">
            <a:spAutoFit/>
          </a:bodyPr>
          <a:lstStyle/>
          <a:p>
            <a:r>
              <a:rPr lang="en-US" altLang="zh-CN" sz="3200" dirty="0" err="1">
                <a:solidFill>
                  <a:schemeClr val="tx1">
                    <a:lumMod val="85000"/>
                    <a:lumOff val="15000"/>
                  </a:schemeClr>
                </a:solidFill>
                <a:latin typeface="+mn-ea"/>
              </a:rPr>
              <a:t>OPPOSans</a:t>
            </a:r>
            <a:r>
              <a:rPr lang="en-US" altLang="zh-CN" sz="3200" dirty="0">
                <a:solidFill>
                  <a:schemeClr val="tx1">
                    <a:lumMod val="85000"/>
                    <a:lumOff val="15000"/>
                  </a:schemeClr>
                </a:solidFill>
                <a:latin typeface="+mn-ea"/>
              </a:rPr>
              <a:t> M</a:t>
            </a:r>
            <a:endParaRPr lang="zh-CN" altLang="en-US" sz="3200" dirty="0">
              <a:solidFill>
                <a:schemeClr val="tx1">
                  <a:lumMod val="85000"/>
                  <a:lumOff val="15000"/>
                </a:schemeClr>
              </a:solidFill>
              <a:latin typeface="+mn-ea"/>
            </a:endParaRPr>
          </a:p>
        </p:txBody>
      </p:sp>
    </p:spTree>
    <p:extLst>
      <p:ext uri="{BB962C8B-B14F-4D97-AF65-F5344CB8AC3E}">
        <p14:creationId xmlns:p14="http://schemas.microsoft.com/office/powerpoint/2010/main" val="222483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B5CCBE3-6125-4E96-91CE-DACEA4D21810}"/>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A9091C9-8593-4FC0-B48F-DD8E0443BBED}"/>
              </a:ext>
            </a:extLst>
          </p:cNvPr>
          <p:cNvSpPr txBox="1"/>
          <p:nvPr/>
        </p:nvSpPr>
        <p:spPr>
          <a:xfrm>
            <a:off x="711198" y="425242"/>
            <a:ext cx="2859315" cy="584775"/>
          </a:xfrm>
          <a:prstGeom prst="rect">
            <a:avLst/>
          </a:prstGeom>
          <a:noFill/>
        </p:spPr>
        <p:txBody>
          <a:bodyPr wrap="square" rtlCol="0">
            <a:spAutoFit/>
          </a:bodyPr>
          <a:lstStyle/>
          <a:p>
            <a:r>
              <a:rPr lang="zh-CN" altLang="en-US" sz="3200" dirty="0">
                <a:solidFill>
                  <a:schemeClr val="accent1"/>
                </a:solidFill>
                <a:latin typeface="+mj-ea"/>
                <a:ea typeface="+mj-ea"/>
              </a:rPr>
              <a:t>配色</a:t>
            </a:r>
            <a:r>
              <a:rPr lang="en-US" altLang="zh-CN" sz="3200" dirty="0" err="1">
                <a:solidFill>
                  <a:schemeClr val="accent1"/>
                </a:solidFill>
                <a:latin typeface="+mj-ea"/>
                <a:ea typeface="+mj-ea"/>
              </a:rPr>
              <a:t>Colour</a:t>
            </a:r>
            <a:endParaRPr lang="zh-CN" altLang="en-US" sz="3200" dirty="0">
              <a:solidFill>
                <a:schemeClr val="accent1"/>
              </a:solidFill>
              <a:latin typeface="+mj-ea"/>
              <a:ea typeface="+mj-ea"/>
            </a:endParaRPr>
          </a:p>
        </p:txBody>
      </p:sp>
      <p:sp>
        <p:nvSpPr>
          <p:cNvPr id="2" name="椭圆 1">
            <a:extLst>
              <a:ext uri="{FF2B5EF4-FFF2-40B4-BE49-F238E27FC236}">
                <a16:creationId xmlns:a16="http://schemas.microsoft.com/office/drawing/2014/main" id="{C8107148-0B27-4509-92F2-AF576D4C6484}"/>
              </a:ext>
            </a:extLst>
          </p:cNvPr>
          <p:cNvSpPr/>
          <p:nvPr/>
        </p:nvSpPr>
        <p:spPr>
          <a:xfrm>
            <a:off x="952499" y="2636520"/>
            <a:ext cx="1584960" cy="1584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39995D-86FA-43EC-B9B5-34E36DBE9715}"/>
              </a:ext>
            </a:extLst>
          </p:cNvPr>
          <p:cNvSpPr/>
          <p:nvPr/>
        </p:nvSpPr>
        <p:spPr>
          <a:xfrm>
            <a:off x="3853180" y="2636520"/>
            <a:ext cx="1584960" cy="158496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8" name="椭圆 17">
            <a:extLst>
              <a:ext uri="{FF2B5EF4-FFF2-40B4-BE49-F238E27FC236}">
                <a16:creationId xmlns:a16="http://schemas.microsoft.com/office/drawing/2014/main" id="{71ADD7D1-F8C8-4D4F-907D-7A75E82E3362}"/>
              </a:ext>
            </a:extLst>
          </p:cNvPr>
          <p:cNvSpPr/>
          <p:nvPr/>
        </p:nvSpPr>
        <p:spPr>
          <a:xfrm>
            <a:off x="6753861" y="2636520"/>
            <a:ext cx="1584960" cy="15849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405E133-E447-4B7E-BBAB-4FB7EB34B5B2}"/>
              </a:ext>
            </a:extLst>
          </p:cNvPr>
          <p:cNvSpPr/>
          <p:nvPr/>
        </p:nvSpPr>
        <p:spPr>
          <a:xfrm>
            <a:off x="9654542" y="2636520"/>
            <a:ext cx="1584960" cy="1584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2BAD662-672F-4BBC-A662-8AEEA04C36A6}"/>
              </a:ext>
            </a:extLst>
          </p:cNvPr>
          <p:cNvSpPr/>
          <p:nvPr/>
        </p:nvSpPr>
        <p:spPr>
          <a:xfrm>
            <a:off x="792476" y="2476498"/>
            <a:ext cx="1905004" cy="190500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CA85616-C143-4612-9EB0-528ACD0431BF}"/>
              </a:ext>
            </a:extLst>
          </p:cNvPr>
          <p:cNvSpPr/>
          <p:nvPr/>
        </p:nvSpPr>
        <p:spPr>
          <a:xfrm>
            <a:off x="3693158" y="2476498"/>
            <a:ext cx="1905004" cy="1905004"/>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BCBA159F-BCF3-4E77-9B34-5941B8099DBD}"/>
              </a:ext>
            </a:extLst>
          </p:cNvPr>
          <p:cNvSpPr/>
          <p:nvPr/>
        </p:nvSpPr>
        <p:spPr>
          <a:xfrm>
            <a:off x="6593839" y="2476498"/>
            <a:ext cx="1905004" cy="1905004"/>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5677F41-D25A-457E-A2CD-343BF356792C}"/>
              </a:ext>
            </a:extLst>
          </p:cNvPr>
          <p:cNvSpPr/>
          <p:nvPr/>
        </p:nvSpPr>
        <p:spPr>
          <a:xfrm>
            <a:off x="9494520" y="2476498"/>
            <a:ext cx="1905004" cy="1905004"/>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D95F7FA-A235-4062-84E5-FF51782B3AE8}"/>
              </a:ext>
            </a:extLst>
          </p:cNvPr>
          <p:cNvSpPr txBox="1"/>
          <p:nvPr/>
        </p:nvSpPr>
        <p:spPr>
          <a:xfrm>
            <a:off x="735327"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20.50.112</a:t>
            </a:r>
            <a:endParaRPr lang="zh-CN" altLang="en-US" dirty="0">
              <a:solidFill>
                <a:schemeClr val="tx1">
                  <a:lumMod val="85000"/>
                  <a:lumOff val="15000"/>
                </a:schemeClr>
              </a:solidFill>
            </a:endParaRPr>
          </a:p>
        </p:txBody>
      </p:sp>
      <p:sp>
        <p:nvSpPr>
          <p:cNvPr id="13" name="文本框 12">
            <a:extLst>
              <a:ext uri="{FF2B5EF4-FFF2-40B4-BE49-F238E27FC236}">
                <a16:creationId xmlns:a16="http://schemas.microsoft.com/office/drawing/2014/main" id="{CBAB1E5C-5295-4FA2-B053-878303AEF766}"/>
              </a:ext>
            </a:extLst>
          </p:cNvPr>
          <p:cNvSpPr txBox="1"/>
          <p:nvPr/>
        </p:nvSpPr>
        <p:spPr>
          <a:xfrm>
            <a:off x="3636009"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38.38.38</a:t>
            </a:r>
            <a:endParaRPr lang="zh-CN" altLang="en-US" dirty="0">
              <a:solidFill>
                <a:schemeClr val="tx1">
                  <a:lumMod val="85000"/>
                  <a:lumOff val="15000"/>
                </a:schemeClr>
              </a:solidFill>
            </a:endParaRPr>
          </a:p>
        </p:txBody>
      </p:sp>
      <p:sp>
        <p:nvSpPr>
          <p:cNvPr id="14" name="文本框 13">
            <a:extLst>
              <a:ext uri="{FF2B5EF4-FFF2-40B4-BE49-F238E27FC236}">
                <a16:creationId xmlns:a16="http://schemas.microsoft.com/office/drawing/2014/main" id="{7D0CC8B3-8AED-4EA6-96E3-C83074A41DA9}"/>
              </a:ext>
            </a:extLst>
          </p:cNvPr>
          <p:cNvSpPr txBox="1"/>
          <p:nvPr/>
        </p:nvSpPr>
        <p:spPr>
          <a:xfrm>
            <a:off x="6424500" y="4594858"/>
            <a:ext cx="2243681" cy="429413"/>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217.217.217</a:t>
            </a:r>
            <a:endParaRPr lang="zh-CN" altLang="en-US" dirty="0">
              <a:solidFill>
                <a:schemeClr val="tx1">
                  <a:lumMod val="85000"/>
                  <a:lumOff val="15000"/>
                </a:schemeClr>
              </a:solidFill>
            </a:endParaRPr>
          </a:p>
        </p:txBody>
      </p:sp>
      <p:sp>
        <p:nvSpPr>
          <p:cNvPr id="15" name="文本框 14">
            <a:extLst>
              <a:ext uri="{FF2B5EF4-FFF2-40B4-BE49-F238E27FC236}">
                <a16:creationId xmlns:a16="http://schemas.microsoft.com/office/drawing/2014/main" id="{13F95802-15F3-4380-82B3-ED775DB5B9AC}"/>
              </a:ext>
            </a:extLst>
          </p:cNvPr>
          <p:cNvSpPr txBox="1"/>
          <p:nvPr/>
        </p:nvSpPr>
        <p:spPr>
          <a:xfrm>
            <a:off x="9437372" y="4594858"/>
            <a:ext cx="2019301" cy="42672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RGB</a:t>
            </a:r>
            <a:r>
              <a:rPr lang="zh-CN" altLang="en-US" dirty="0">
                <a:solidFill>
                  <a:schemeClr val="tx1">
                    <a:lumMod val="85000"/>
                    <a:lumOff val="15000"/>
                  </a:schemeClr>
                </a:solidFill>
              </a:rPr>
              <a:t>：</a:t>
            </a:r>
            <a:r>
              <a:rPr lang="en-US" altLang="zh-CN" dirty="0">
                <a:solidFill>
                  <a:schemeClr val="tx1">
                    <a:lumMod val="85000"/>
                    <a:lumOff val="15000"/>
                  </a:schemeClr>
                </a:solidFill>
              </a:rPr>
              <a:t>181.23.15</a:t>
            </a:r>
            <a:endParaRPr lang="zh-CN" altLang="en-US" dirty="0">
              <a:solidFill>
                <a:schemeClr val="tx1">
                  <a:lumMod val="85000"/>
                  <a:lumOff val="15000"/>
                </a:schemeClr>
              </a:solidFill>
            </a:endParaRPr>
          </a:p>
        </p:txBody>
      </p:sp>
    </p:spTree>
    <p:extLst>
      <p:ext uri="{BB962C8B-B14F-4D97-AF65-F5344CB8AC3E}">
        <p14:creationId xmlns:p14="http://schemas.microsoft.com/office/powerpoint/2010/main" val="357403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DAEB373-65A6-4499-B8D6-1E33C95831E3}"/>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5D71407-C956-4750-A7EE-489F83C69FEA}"/>
              </a:ext>
            </a:extLst>
          </p:cNvPr>
          <p:cNvSpPr txBox="1"/>
          <p:nvPr/>
        </p:nvSpPr>
        <p:spPr>
          <a:xfrm>
            <a:off x="711198" y="425242"/>
            <a:ext cx="2859315" cy="584775"/>
          </a:xfrm>
          <a:prstGeom prst="rect">
            <a:avLst/>
          </a:prstGeom>
          <a:noFill/>
        </p:spPr>
        <p:txBody>
          <a:bodyPr wrap="square" rtlCol="0">
            <a:spAutoFit/>
          </a:bodyPr>
          <a:lstStyle/>
          <a:p>
            <a:r>
              <a:rPr lang="zh-CN" altLang="en-US" sz="3200" dirty="0">
                <a:solidFill>
                  <a:schemeClr val="accent1"/>
                </a:solidFill>
                <a:latin typeface="+mj-ea"/>
                <a:ea typeface="+mj-ea"/>
              </a:rPr>
              <a:t>图片</a:t>
            </a:r>
            <a:r>
              <a:rPr lang="en-US" altLang="zh-CN" sz="3200" dirty="0">
                <a:solidFill>
                  <a:schemeClr val="accent1"/>
                </a:solidFill>
                <a:latin typeface="+mj-ea"/>
                <a:ea typeface="+mj-ea"/>
              </a:rPr>
              <a:t>Images</a:t>
            </a:r>
          </a:p>
        </p:txBody>
      </p:sp>
      <p:sp>
        <p:nvSpPr>
          <p:cNvPr id="9" name="文本框 8">
            <a:extLst>
              <a:ext uri="{FF2B5EF4-FFF2-40B4-BE49-F238E27FC236}">
                <a16:creationId xmlns:a16="http://schemas.microsoft.com/office/drawing/2014/main" id="{512A4807-D547-4B1F-9AAE-5150BBE7B162}"/>
              </a:ext>
            </a:extLst>
          </p:cNvPr>
          <p:cNvSpPr txBox="1"/>
          <p:nvPr/>
        </p:nvSpPr>
        <p:spPr>
          <a:xfrm>
            <a:off x="826957" y="4722249"/>
            <a:ext cx="1865870"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南昌大学</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主教楼航拍图</a:t>
            </a:r>
          </a:p>
        </p:txBody>
      </p:sp>
      <p:pic>
        <p:nvPicPr>
          <p:cNvPr id="4" name="图片 3">
            <a:extLst>
              <a:ext uri="{FF2B5EF4-FFF2-40B4-BE49-F238E27FC236}">
                <a16:creationId xmlns:a16="http://schemas.microsoft.com/office/drawing/2014/main" id="{B56A0E90-00AF-4300-8EB3-17756C2A3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57" y="1835165"/>
            <a:ext cx="4752975" cy="2673548"/>
          </a:xfrm>
          <a:prstGeom prst="rect">
            <a:avLst/>
          </a:prstGeom>
        </p:spPr>
      </p:pic>
      <p:pic>
        <p:nvPicPr>
          <p:cNvPr id="3" name="图片 2">
            <a:extLst>
              <a:ext uri="{FF2B5EF4-FFF2-40B4-BE49-F238E27FC236}">
                <a16:creationId xmlns:a16="http://schemas.microsoft.com/office/drawing/2014/main" id="{5DB67DB3-199E-47E8-B16E-CF3C6B3D2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692" y="1835164"/>
            <a:ext cx="5419352" cy="2673547"/>
          </a:xfrm>
          <a:prstGeom prst="rect">
            <a:avLst/>
          </a:prstGeom>
        </p:spPr>
      </p:pic>
      <p:sp>
        <p:nvSpPr>
          <p:cNvPr id="10" name="文本框 9">
            <a:extLst>
              <a:ext uri="{FF2B5EF4-FFF2-40B4-BE49-F238E27FC236}">
                <a16:creationId xmlns:a16="http://schemas.microsoft.com/office/drawing/2014/main" id="{A149FDF7-6960-4876-A027-D9BF7E4E0B6B}"/>
              </a:ext>
            </a:extLst>
          </p:cNvPr>
          <p:cNvSpPr txBox="1"/>
          <p:nvPr/>
        </p:nvSpPr>
        <p:spPr>
          <a:xfrm>
            <a:off x="5945692" y="4722249"/>
            <a:ext cx="2146748"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南昌大学</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正门及和平女神像</a:t>
            </a:r>
          </a:p>
        </p:txBody>
      </p:sp>
    </p:spTree>
    <p:extLst>
      <p:ext uri="{BB962C8B-B14F-4D97-AF65-F5344CB8AC3E}">
        <p14:creationId xmlns:p14="http://schemas.microsoft.com/office/powerpoint/2010/main" val="653831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DAEB373-65A6-4499-B8D6-1E33C95831E3}"/>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5D71407-C956-4750-A7EE-489F83C69FEA}"/>
              </a:ext>
            </a:extLst>
          </p:cNvPr>
          <p:cNvSpPr txBox="1"/>
          <p:nvPr/>
        </p:nvSpPr>
        <p:spPr>
          <a:xfrm>
            <a:off x="711198" y="425242"/>
            <a:ext cx="5504762" cy="584775"/>
          </a:xfrm>
          <a:prstGeom prst="rect">
            <a:avLst/>
          </a:prstGeom>
          <a:noFill/>
        </p:spPr>
        <p:txBody>
          <a:bodyPr wrap="square" rtlCol="0">
            <a:spAutoFit/>
          </a:bodyPr>
          <a:lstStyle/>
          <a:p>
            <a:r>
              <a:rPr lang="zh-CN" altLang="en-US" sz="3200" dirty="0">
                <a:solidFill>
                  <a:schemeClr val="accent1"/>
                </a:solidFill>
                <a:latin typeface="+mj-ea"/>
                <a:ea typeface="+mj-ea"/>
              </a:rPr>
              <a:t>图片替换操作</a:t>
            </a:r>
            <a:r>
              <a:rPr lang="en-US" altLang="zh-CN" sz="3200" dirty="0">
                <a:solidFill>
                  <a:schemeClr val="accent1"/>
                </a:solidFill>
                <a:latin typeface="+mj-ea"/>
                <a:ea typeface="+mj-ea"/>
              </a:rPr>
              <a:t>-</a:t>
            </a:r>
            <a:r>
              <a:rPr lang="zh-CN" altLang="en-US" sz="3200" dirty="0">
                <a:solidFill>
                  <a:schemeClr val="accent1"/>
                </a:solidFill>
                <a:latin typeface="+mj-ea"/>
                <a:ea typeface="+mj-ea"/>
              </a:rPr>
              <a:t>母版</a:t>
            </a:r>
            <a:endParaRPr lang="en-US" altLang="zh-CN" sz="3200" dirty="0">
              <a:solidFill>
                <a:schemeClr val="accent1"/>
              </a:solidFill>
              <a:latin typeface="+mj-ea"/>
              <a:ea typeface="+mj-ea"/>
            </a:endParaRPr>
          </a:p>
        </p:txBody>
      </p:sp>
      <p:pic>
        <p:nvPicPr>
          <p:cNvPr id="2" name="图片 1">
            <a:extLst>
              <a:ext uri="{FF2B5EF4-FFF2-40B4-BE49-F238E27FC236}">
                <a16:creationId xmlns:a16="http://schemas.microsoft.com/office/drawing/2014/main" id="{E9DA07E6-E4FE-40B8-9A5D-11A356A0C8CF}"/>
              </a:ext>
            </a:extLst>
          </p:cNvPr>
          <p:cNvPicPr>
            <a:picLocks noChangeAspect="1"/>
          </p:cNvPicPr>
          <p:nvPr/>
        </p:nvPicPr>
        <p:blipFill>
          <a:blip r:embed="rId3"/>
          <a:stretch>
            <a:fillRect/>
          </a:stretch>
        </p:blipFill>
        <p:spPr>
          <a:xfrm>
            <a:off x="782865" y="2968224"/>
            <a:ext cx="5504762" cy="1504762"/>
          </a:xfrm>
          <a:prstGeom prst="rect">
            <a:avLst/>
          </a:prstGeom>
        </p:spPr>
      </p:pic>
      <p:pic>
        <p:nvPicPr>
          <p:cNvPr id="5" name="图片 4">
            <a:extLst>
              <a:ext uri="{FF2B5EF4-FFF2-40B4-BE49-F238E27FC236}">
                <a16:creationId xmlns:a16="http://schemas.microsoft.com/office/drawing/2014/main" id="{57E0FD7A-7C59-4A4A-B18E-C316B34D1A5F}"/>
              </a:ext>
            </a:extLst>
          </p:cNvPr>
          <p:cNvPicPr>
            <a:picLocks noChangeAspect="1"/>
          </p:cNvPicPr>
          <p:nvPr/>
        </p:nvPicPr>
        <p:blipFill>
          <a:blip r:embed="rId4"/>
          <a:stretch>
            <a:fillRect/>
          </a:stretch>
        </p:blipFill>
        <p:spPr>
          <a:xfrm>
            <a:off x="7967778" y="1329045"/>
            <a:ext cx="1857143" cy="4942857"/>
          </a:xfrm>
          <a:prstGeom prst="rect">
            <a:avLst/>
          </a:prstGeom>
        </p:spPr>
      </p:pic>
      <p:sp>
        <p:nvSpPr>
          <p:cNvPr id="6" name="文本框 5">
            <a:extLst>
              <a:ext uri="{FF2B5EF4-FFF2-40B4-BE49-F238E27FC236}">
                <a16:creationId xmlns:a16="http://schemas.microsoft.com/office/drawing/2014/main" id="{BC5A7153-B0CC-4DA7-B848-4A3BB0A7FC17}"/>
              </a:ext>
            </a:extLst>
          </p:cNvPr>
          <p:cNvSpPr txBox="1"/>
          <p:nvPr/>
        </p:nvSpPr>
        <p:spPr>
          <a:xfrm>
            <a:off x="551542" y="1263239"/>
            <a:ext cx="7058022" cy="1103059"/>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图片作为幻灯片背景，统一设置在</a:t>
            </a:r>
            <a:r>
              <a:rPr lang="en-US" altLang="zh-CN" dirty="0">
                <a:solidFill>
                  <a:schemeClr val="tx1">
                    <a:lumMod val="85000"/>
                    <a:lumOff val="15000"/>
                  </a:schemeClr>
                </a:solidFill>
              </a:rPr>
              <a:t>【</a:t>
            </a:r>
            <a:r>
              <a:rPr lang="zh-CN" altLang="en-US" dirty="0">
                <a:solidFill>
                  <a:schemeClr val="tx1">
                    <a:lumMod val="85000"/>
                    <a:lumOff val="15000"/>
                  </a:schemeClr>
                </a:solidFill>
              </a:rPr>
              <a:t>母版</a:t>
            </a:r>
            <a:r>
              <a:rPr lang="en-US" altLang="zh-CN" dirty="0">
                <a:solidFill>
                  <a:schemeClr val="tx1">
                    <a:lumMod val="85000"/>
                    <a:lumOff val="15000"/>
                  </a:schemeClr>
                </a:solidFill>
              </a:rPr>
              <a:t>】</a:t>
            </a:r>
            <a:r>
              <a:rPr lang="zh-CN" altLang="en-US" dirty="0">
                <a:solidFill>
                  <a:schemeClr val="tx1">
                    <a:lumMod val="85000"/>
                    <a:lumOff val="15000"/>
                  </a:schemeClr>
                </a:solidFill>
              </a:rPr>
              <a:t>中，需在母版中进行更改，更改后，所有应用此版式的页面的背景图片，都会发生改变。</a:t>
            </a:r>
            <a:endParaRPr lang="en-US" altLang="zh-CN" dirty="0">
              <a:solidFill>
                <a:schemeClr val="tx1">
                  <a:lumMod val="85000"/>
                  <a:lumOff val="15000"/>
                </a:schemeClr>
              </a:solidFill>
            </a:endParaRPr>
          </a:p>
          <a:p>
            <a:pPr algn="l">
              <a:lnSpc>
                <a:spcPct val="130000"/>
              </a:lnSpc>
            </a:pPr>
            <a:r>
              <a:rPr lang="zh-CN" altLang="en-US" sz="1600" dirty="0">
                <a:solidFill>
                  <a:schemeClr val="tx1">
                    <a:lumMod val="85000"/>
                    <a:lumOff val="15000"/>
                  </a:schemeClr>
                </a:solidFill>
              </a:rPr>
              <a:t>（例如本幻灯片中的第</a:t>
            </a:r>
            <a:r>
              <a:rPr lang="en-US" altLang="zh-CN" sz="1600" dirty="0">
                <a:solidFill>
                  <a:schemeClr val="tx1">
                    <a:lumMod val="85000"/>
                    <a:lumOff val="15000"/>
                  </a:schemeClr>
                </a:solidFill>
              </a:rPr>
              <a:t>2</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3</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6</a:t>
            </a:r>
            <a:r>
              <a:rPr lang="zh-CN" altLang="en-US" sz="1600" dirty="0">
                <a:solidFill>
                  <a:schemeClr val="tx1">
                    <a:lumMod val="85000"/>
                    <a:lumOff val="15000"/>
                  </a:schemeClr>
                </a:solidFill>
              </a:rPr>
              <a:t>页等）</a:t>
            </a:r>
            <a:endParaRPr lang="en-US" altLang="zh-CN" sz="1600" dirty="0">
              <a:solidFill>
                <a:schemeClr val="tx1">
                  <a:lumMod val="85000"/>
                  <a:lumOff val="15000"/>
                </a:schemeClr>
              </a:solidFill>
            </a:endParaRPr>
          </a:p>
        </p:txBody>
      </p:sp>
      <p:sp>
        <p:nvSpPr>
          <p:cNvPr id="11" name="矩形 10">
            <a:extLst>
              <a:ext uri="{FF2B5EF4-FFF2-40B4-BE49-F238E27FC236}">
                <a16:creationId xmlns:a16="http://schemas.microsoft.com/office/drawing/2014/main" id="{9D470E6D-C266-42E8-BCC9-E45FF7EAA164}"/>
              </a:ext>
            </a:extLst>
          </p:cNvPr>
          <p:cNvSpPr/>
          <p:nvPr/>
        </p:nvSpPr>
        <p:spPr>
          <a:xfrm>
            <a:off x="5392286" y="3225212"/>
            <a:ext cx="692150" cy="3619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2896656-5016-469F-A3F4-83E33DFA3BA7}"/>
              </a:ext>
            </a:extLst>
          </p:cNvPr>
          <p:cNvSpPr/>
          <p:nvPr/>
        </p:nvSpPr>
        <p:spPr>
          <a:xfrm>
            <a:off x="3358352" y="3587162"/>
            <a:ext cx="768696" cy="51435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0F444228-C07A-4A85-BB7A-32F3EC2F0194}"/>
              </a:ext>
            </a:extLst>
          </p:cNvPr>
          <p:cNvGrpSpPr/>
          <p:nvPr/>
        </p:nvGrpSpPr>
        <p:grpSpPr>
          <a:xfrm>
            <a:off x="551542" y="2596133"/>
            <a:ext cx="794658" cy="600742"/>
            <a:chOff x="551542" y="2042491"/>
            <a:chExt cx="794658" cy="600742"/>
          </a:xfrm>
        </p:grpSpPr>
        <p:sp>
          <p:nvSpPr>
            <p:cNvPr id="14" name="对话气泡: 矩形 13">
              <a:extLst>
                <a:ext uri="{FF2B5EF4-FFF2-40B4-BE49-F238E27FC236}">
                  <a16:creationId xmlns:a16="http://schemas.microsoft.com/office/drawing/2014/main" id="{C1D2CF7A-014D-45CF-82A6-C7617849074E}"/>
                </a:ext>
              </a:extLst>
            </p:cNvPr>
            <p:cNvSpPr/>
            <p:nvPr/>
          </p:nvSpPr>
          <p:spPr>
            <a:xfrm>
              <a:off x="551542" y="2133024"/>
              <a:ext cx="781958" cy="510209"/>
            </a:xfrm>
            <a:prstGeom prst="wedgeRectCallout">
              <a:avLst>
                <a:gd name="adj1" fmla="val 37636"/>
                <a:gd name="adj2" fmla="val 724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8B3A80-95CB-4BBD-9793-6D61A81D917E}"/>
                </a:ext>
              </a:extLst>
            </p:cNvPr>
            <p:cNvSpPr txBox="1"/>
            <p:nvPr/>
          </p:nvSpPr>
          <p:spPr>
            <a:xfrm>
              <a:off x="632171" y="2042491"/>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①</a:t>
              </a:r>
            </a:p>
          </p:txBody>
        </p:sp>
      </p:grpSp>
      <p:sp>
        <p:nvSpPr>
          <p:cNvPr id="15" name="文本框 14">
            <a:extLst>
              <a:ext uri="{FF2B5EF4-FFF2-40B4-BE49-F238E27FC236}">
                <a16:creationId xmlns:a16="http://schemas.microsoft.com/office/drawing/2014/main" id="{25551B06-8CEA-4C3E-AD34-C7071BDD3E77}"/>
              </a:ext>
            </a:extLst>
          </p:cNvPr>
          <p:cNvSpPr txBox="1"/>
          <p:nvPr/>
        </p:nvSpPr>
        <p:spPr>
          <a:xfrm>
            <a:off x="782865" y="4635500"/>
            <a:ext cx="7058022" cy="779252"/>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①选择</a:t>
            </a:r>
            <a:r>
              <a:rPr lang="en-US" altLang="zh-CN" dirty="0">
                <a:solidFill>
                  <a:schemeClr val="tx1">
                    <a:lumMod val="85000"/>
                    <a:lumOff val="15000"/>
                  </a:schemeClr>
                </a:solidFill>
              </a:rPr>
              <a:t>【</a:t>
            </a:r>
            <a:r>
              <a:rPr lang="zh-CN" altLang="en-US" dirty="0">
                <a:solidFill>
                  <a:schemeClr val="tx1">
                    <a:lumMod val="85000"/>
                    <a:lumOff val="15000"/>
                  </a:schemeClr>
                </a:solidFill>
              </a:rPr>
              <a:t>视图</a:t>
            </a:r>
            <a:r>
              <a:rPr lang="en-US" altLang="zh-CN" dirty="0">
                <a:solidFill>
                  <a:schemeClr val="tx1">
                    <a:lumMod val="85000"/>
                    <a:lumOff val="15000"/>
                  </a:schemeClr>
                </a:solidFill>
              </a:rPr>
              <a:t>】</a:t>
            </a:r>
            <a:r>
              <a:rPr lang="zh-CN" altLang="en-US" dirty="0">
                <a:solidFill>
                  <a:schemeClr val="tx1">
                    <a:lumMod val="85000"/>
                    <a:lumOff val="15000"/>
                  </a:schemeClr>
                </a:solidFill>
              </a:rPr>
              <a:t>选项卡下的</a:t>
            </a:r>
            <a:r>
              <a:rPr lang="en-US" altLang="zh-CN" dirty="0">
                <a:solidFill>
                  <a:schemeClr val="tx1">
                    <a:lumMod val="85000"/>
                    <a:lumOff val="15000"/>
                  </a:schemeClr>
                </a:solidFill>
              </a:rPr>
              <a:t>【</a:t>
            </a:r>
            <a:r>
              <a:rPr lang="zh-CN" altLang="en-US" dirty="0">
                <a:solidFill>
                  <a:schemeClr val="tx1">
                    <a:lumMod val="85000"/>
                    <a:lumOff val="15000"/>
                  </a:schemeClr>
                </a:solidFill>
              </a:rPr>
              <a:t>幻灯片母版</a:t>
            </a:r>
            <a:r>
              <a:rPr lang="en-US" altLang="zh-CN" dirty="0">
                <a:solidFill>
                  <a:schemeClr val="tx1">
                    <a:lumMod val="85000"/>
                    <a:lumOff val="15000"/>
                  </a:schemeClr>
                </a:solidFill>
              </a:rPr>
              <a:t>】</a:t>
            </a:r>
          </a:p>
          <a:p>
            <a:pPr algn="l">
              <a:lnSpc>
                <a:spcPct val="130000"/>
              </a:lnSpc>
            </a:pPr>
            <a:r>
              <a:rPr lang="zh-CN" altLang="en-US" dirty="0">
                <a:solidFill>
                  <a:schemeClr val="tx1">
                    <a:lumMod val="85000"/>
                    <a:lumOff val="15000"/>
                  </a:schemeClr>
                </a:solidFill>
              </a:rPr>
              <a:t>②选择图片所在版式，进行图片替换。之后关闭幻灯片母版即可</a:t>
            </a:r>
            <a:endParaRPr lang="en-US" altLang="zh-CN" dirty="0">
              <a:solidFill>
                <a:schemeClr val="tx1">
                  <a:lumMod val="85000"/>
                  <a:lumOff val="15000"/>
                </a:schemeClr>
              </a:solidFill>
            </a:endParaRPr>
          </a:p>
        </p:txBody>
      </p:sp>
      <p:sp>
        <p:nvSpPr>
          <p:cNvPr id="16" name="矩形 15">
            <a:extLst>
              <a:ext uri="{FF2B5EF4-FFF2-40B4-BE49-F238E27FC236}">
                <a16:creationId xmlns:a16="http://schemas.microsoft.com/office/drawing/2014/main" id="{4E783686-D877-4C8D-A280-101DE4556A9D}"/>
              </a:ext>
            </a:extLst>
          </p:cNvPr>
          <p:cNvSpPr/>
          <p:nvPr/>
        </p:nvSpPr>
        <p:spPr>
          <a:xfrm>
            <a:off x="8199100" y="3919344"/>
            <a:ext cx="1465599" cy="7161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对话气泡: 矩形 18">
            <a:extLst>
              <a:ext uri="{FF2B5EF4-FFF2-40B4-BE49-F238E27FC236}">
                <a16:creationId xmlns:a16="http://schemas.microsoft.com/office/drawing/2014/main" id="{49A4CEA6-B8AF-4E0D-B5D4-20506C41A794}"/>
              </a:ext>
            </a:extLst>
          </p:cNvPr>
          <p:cNvSpPr/>
          <p:nvPr/>
        </p:nvSpPr>
        <p:spPr>
          <a:xfrm>
            <a:off x="9388477" y="1842455"/>
            <a:ext cx="781958" cy="510209"/>
          </a:xfrm>
          <a:prstGeom prst="wedgeRectCallout">
            <a:avLst>
              <a:gd name="adj1" fmla="val -43570"/>
              <a:gd name="adj2" fmla="val 774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258967C-62B8-4254-AE24-B7D17F1FBCE8}"/>
              </a:ext>
            </a:extLst>
          </p:cNvPr>
          <p:cNvSpPr txBox="1"/>
          <p:nvPr/>
        </p:nvSpPr>
        <p:spPr>
          <a:xfrm>
            <a:off x="9469106" y="1751922"/>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②</a:t>
            </a:r>
          </a:p>
        </p:txBody>
      </p:sp>
    </p:spTree>
    <p:extLst>
      <p:ext uri="{BB962C8B-B14F-4D97-AF65-F5344CB8AC3E}">
        <p14:creationId xmlns:p14="http://schemas.microsoft.com/office/powerpoint/2010/main" val="2702094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FDAEB373-65A6-4499-B8D6-1E33C95831E3}"/>
              </a:ext>
            </a:extLst>
          </p:cNvPr>
          <p:cNvCxnSpPr>
            <a:cxnSpLocks/>
          </p:cNvCxnSpPr>
          <p:nvPr/>
        </p:nvCxnSpPr>
        <p:spPr>
          <a:xfrm>
            <a:off x="551542" y="420086"/>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5D71407-C956-4750-A7EE-489F83C69FEA}"/>
              </a:ext>
            </a:extLst>
          </p:cNvPr>
          <p:cNvSpPr txBox="1"/>
          <p:nvPr/>
        </p:nvSpPr>
        <p:spPr>
          <a:xfrm>
            <a:off x="711198" y="425242"/>
            <a:ext cx="5504762" cy="584775"/>
          </a:xfrm>
          <a:prstGeom prst="rect">
            <a:avLst/>
          </a:prstGeom>
          <a:noFill/>
        </p:spPr>
        <p:txBody>
          <a:bodyPr wrap="square" rtlCol="0">
            <a:spAutoFit/>
          </a:bodyPr>
          <a:lstStyle/>
          <a:p>
            <a:r>
              <a:rPr lang="zh-CN" altLang="en-US" sz="3200" dirty="0">
                <a:solidFill>
                  <a:schemeClr val="accent1"/>
                </a:solidFill>
                <a:latin typeface="+mj-ea"/>
                <a:ea typeface="+mj-ea"/>
              </a:rPr>
              <a:t>图片替换操作</a:t>
            </a:r>
            <a:r>
              <a:rPr lang="en-US" altLang="zh-CN" sz="3200" dirty="0">
                <a:solidFill>
                  <a:schemeClr val="accent1"/>
                </a:solidFill>
                <a:latin typeface="+mj-ea"/>
                <a:ea typeface="+mj-ea"/>
              </a:rPr>
              <a:t>-</a:t>
            </a:r>
            <a:r>
              <a:rPr lang="zh-CN" altLang="en-US" sz="3200" dirty="0">
                <a:solidFill>
                  <a:schemeClr val="accent1"/>
                </a:solidFill>
                <a:latin typeface="+mj-ea"/>
                <a:ea typeface="+mj-ea"/>
              </a:rPr>
              <a:t>图片填充</a:t>
            </a:r>
            <a:endParaRPr lang="en-US" altLang="zh-CN" sz="3200" dirty="0">
              <a:solidFill>
                <a:schemeClr val="accent1"/>
              </a:solidFill>
              <a:latin typeface="+mj-ea"/>
              <a:ea typeface="+mj-ea"/>
            </a:endParaRPr>
          </a:p>
        </p:txBody>
      </p:sp>
      <p:sp>
        <p:nvSpPr>
          <p:cNvPr id="6" name="文本框 5">
            <a:extLst>
              <a:ext uri="{FF2B5EF4-FFF2-40B4-BE49-F238E27FC236}">
                <a16:creationId xmlns:a16="http://schemas.microsoft.com/office/drawing/2014/main" id="{BC5A7153-B0CC-4DA7-B848-4A3BB0A7FC17}"/>
              </a:ext>
            </a:extLst>
          </p:cNvPr>
          <p:cNvSpPr txBox="1"/>
          <p:nvPr/>
        </p:nvSpPr>
        <p:spPr>
          <a:xfrm>
            <a:off x="551542" y="1263239"/>
            <a:ext cx="7058022" cy="1103059"/>
          </a:xfrm>
          <a:prstGeom prst="rect">
            <a:avLst/>
          </a:prstGeom>
          <a:noFill/>
        </p:spPr>
        <p:txBody>
          <a:bodyPr wrap="square" rtlCol="0">
            <a:spAutoFit/>
          </a:bodyPr>
          <a:lstStyle/>
          <a:p>
            <a:pPr algn="l">
              <a:lnSpc>
                <a:spcPct val="130000"/>
              </a:lnSpc>
            </a:pPr>
            <a:r>
              <a:rPr lang="zh-CN" altLang="en-US" dirty="0">
                <a:solidFill>
                  <a:schemeClr val="tx1">
                    <a:lumMod val="85000"/>
                    <a:lumOff val="15000"/>
                  </a:schemeClr>
                </a:solidFill>
              </a:rPr>
              <a:t>图片是填充在形状中的，既有形状之形，又有图片之图。</a:t>
            </a:r>
            <a:endParaRPr lang="en-US" altLang="zh-CN" dirty="0">
              <a:solidFill>
                <a:schemeClr val="tx1">
                  <a:lumMod val="85000"/>
                  <a:lumOff val="15000"/>
                </a:schemeClr>
              </a:solidFill>
            </a:endParaRPr>
          </a:p>
          <a:p>
            <a:pPr algn="l">
              <a:lnSpc>
                <a:spcPct val="130000"/>
              </a:lnSpc>
            </a:pPr>
            <a:r>
              <a:rPr lang="zh-CN" altLang="en-US" dirty="0">
                <a:solidFill>
                  <a:schemeClr val="tx1">
                    <a:lumMod val="85000"/>
                    <a:lumOff val="15000"/>
                  </a:schemeClr>
                </a:solidFill>
              </a:rPr>
              <a:t>更改时，更换形状填充的图片即可。</a:t>
            </a:r>
            <a:endParaRPr lang="en-US" altLang="zh-CN" dirty="0">
              <a:solidFill>
                <a:schemeClr val="tx1">
                  <a:lumMod val="85000"/>
                  <a:lumOff val="15000"/>
                </a:schemeClr>
              </a:solidFill>
            </a:endParaRPr>
          </a:p>
          <a:p>
            <a:pPr algn="l">
              <a:lnSpc>
                <a:spcPct val="130000"/>
              </a:lnSpc>
            </a:pPr>
            <a:r>
              <a:rPr lang="zh-CN" altLang="en-US" sz="1600" dirty="0">
                <a:solidFill>
                  <a:schemeClr val="tx1">
                    <a:lumMod val="85000"/>
                    <a:lumOff val="15000"/>
                  </a:schemeClr>
                </a:solidFill>
              </a:rPr>
              <a:t>（例如本幻灯片中的第</a:t>
            </a:r>
            <a:r>
              <a:rPr lang="en-US" altLang="zh-CN" sz="1600" dirty="0">
                <a:solidFill>
                  <a:schemeClr val="tx1">
                    <a:lumMod val="85000"/>
                    <a:lumOff val="15000"/>
                  </a:schemeClr>
                </a:solidFill>
              </a:rPr>
              <a:t>9</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10</a:t>
            </a:r>
            <a:r>
              <a:rPr lang="zh-CN" altLang="en-US" sz="1600" dirty="0">
                <a:solidFill>
                  <a:schemeClr val="tx1">
                    <a:lumMod val="85000"/>
                    <a:lumOff val="15000"/>
                  </a:schemeClr>
                </a:solidFill>
              </a:rPr>
              <a:t>页、第</a:t>
            </a:r>
            <a:r>
              <a:rPr lang="en-US" altLang="zh-CN" sz="1600" dirty="0">
                <a:solidFill>
                  <a:schemeClr val="tx1">
                    <a:lumMod val="85000"/>
                    <a:lumOff val="15000"/>
                  </a:schemeClr>
                </a:solidFill>
              </a:rPr>
              <a:t>13</a:t>
            </a:r>
            <a:r>
              <a:rPr lang="zh-CN" altLang="en-US" sz="1600" dirty="0">
                <a:solidFill>
                  <a:schemeClr val="tx1">
                    <a:lumMod val="85000"/>
                    <a:lumOff val="15000"/>
                  </a:schemeClr>
                </a:solidFill>
              </a:rPr>
              <a:t>页等）</a:t>
            </a:r>
            <a:endParaRPr lang="en-US" altLang="zh-CN" sz="1600" dirty="0">
              <a:solidFill>
                <a:schemeClr val="tx1">
                  <a:lumMod val="85000"/>
                  <a:lumOff val="15000"/>
                </a:schemeClr>
              </a:solidFill>
            </a:endParaRPr>
          </a:p>
        </p:txBody>
      </p:sp>
      <p:grpSp>
        <p:nvGrpSpPr>
          <p:cNvPr id="17" name="组合 16">
            <a:extLst>
              <a:ext uri="{FF2B5EF4-FFF2-40B4-BE49-F238E27FC236}">
                <a16:creationId xmlns:a16="http://schemas.microsoft.com/office/drawing/2014/main" id="{0F444228-C07A-4A85-BB7A-32F3EC2F0194}"/>
              </a:ext>
            </a:extLst>
          </p:cNvPr>
          <p:cNvGrpSpPr/>
          <p:nvPr/>
        </p:nvGrpSpPr>
        <p:grpSpPr>
          <a:xfrm>
            <a:off x="551542" y="2554553"/>
            <a:ext cx="794658" cy="600742"/>
            <a:chOff x="551542" y="2042491"/>
            <a:chExt cx="794658" cy="600742"/>
          </a:xfrm>
        </p:grpSpPr>
        <p:sp>
          <p:nvSpPr>
            <p:cNvPr id="14" name="对话气泡: 矩形 13">
              <a:extLst>
                <a:ext uri="{FF2B5EF4-FFF2-40B4-BE49-F238E27FC236}">
                  <a16:creationId xmlns:a16="http://schemas.microsoft.com/office/drawing/2014/main" id="{C1D2CF7A-014D-45CF-82A6-C7617849074E}"/>
                </a:ext>
              </a:extLst>
            </p:cNvPr>
            <p:cNvSpPr/>
            <p:nvPr/>
          </p:nvSpPr>
          <p:spPr>
            <a:xfrm>
              <a:off x="551542" y="2133024"/>
              <a:ext cx="781958" cy="510209"/>
            </a:xfrm>
            <a:prstGeom prst="wedgeRectCallout">
              <a:avLst>
                <a:gd name="adj1" fmla="val 37636"/>
                <a:gd name="adj2" fmla="val 724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78B3A80-95CB-4BBD-9793-6D61A81D917E}"/>
                </a:ext>
              </a:extLst>
            </p:cNvPr>
            <p:cNvSpPr txBox="1"/>
            <p:nvPr/>
          </p:nvSpPr>
          <p:spPr>
            <a:xfrm>
              <a:off x="632171" y="2042491"/>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①</a:t>
              </a:r>
            </a:p>
          </p:txBody>
        </p:sp>
      </p:grpSp>
      <p:grpSp>
        <p:nvGrpSpPr>
          <p:cNvPr id="9" name="组合 8">
            <a:extLst>
              <a:ext uri="{FF2B5EF4-FFF2-40B4-BE49-F238E27FC236}">
                <a16:creationId xmlns:a16="http://schemas.microsoft.com/office/drawing/2014/main" id="{BAD9BF15-8A77-4320-91FE-9B05818EE4CF}"/>
              </a:ext>
            </a:extLst>
          </p:cNvPr>
          <p:cNvGrpSpPr/>
          <p:nvPr/>
        </p:nvGrpSpPr>
        <p:grpSpPr>
          <a:xfrm>
            <a:off x="2916134" y="2554553"/>
            <a:ext cx="794658" cy="600742"/>
            <a:chOff x="9388477" y="1751922"/>
            <a:chExt cx="794658" cy="600742"/>
          </a:xfrm>
        </p:grpSpPr>
        <p:sp>
          <p:nvSpPr>
            <p:cNvPr id="19" name="对话气泡: 矩形 18">
              <a:extLst>
                <a:ext uri="{FF2B5EF4-FFF2-40B4-BE49-F238E27FC236}">
                  <a16:creationId xmlns:a16="http://schemas.microsoft.com/office/drawing/2014/main" id="{49A4CEA6-B8AF-4E0D-B5D4-20506C41A794}"/>
                </a:ext>
              </a:extLst>
            </p:cNvPr>
            <p:cNvSpPr/>
            <p:nvPr/>
          </p:nvSpPr>
          <p:spPr>
            <a:xfrm>
              <a:off x="9388477" y="1842455"/>
              <a:ext cx="781958" cy="510209"/>
            </a:xfrm>
            <a:prstGeom prst="wedgeRectCallout">
              <a:avLst>
                <a:gd name="adj1" fmla="val 43669"/>
                <a:gd name="adj2" fmla="val 774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1258967C-62B8-4254-AE24-B7D17F1FBCE8}"/>
                </a:ext>
              </a:extLst>
            </p:cNvPr>
            <p:cNvSpPr txBox="1"/>
            <p:nvPr/>
          </p:nvSpPr>
          <p:spPr>
            <a:xfrm>
              <a:off x="9469106" y="1751922"/>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②</a:t>
              </a:r>
            </a:p>
          </p:txBody>
        </p:sp>
      </p:grpSp>
      <p:pic>
        <p:nvPicPr>
          <p:cNvPr id="3" name="图片 2">
            <a:extLst>
              <a:ext uri="{FF2B5EF4-FFF2-40B4-BE49-F238E27FC236}">
                <a16:creationId xmlns:a16="http://schemas.microsoft.com/office/drawing/2014/main" id="{1782A1E1-D7DF-4964-9CD1-D05BEF02DBC7}"/>
              </a:ext>
            </a:extLst>
          </p:cNvPr>
          <p:cNvPicPr>
            <a:picLocks noChangeAspect="1"/>
          </p:cNvPicPr>
          <p:nvPr/>
        </p:nvPicPr>
        <p:blipFill>
          <a:blip r:embed="rId3"/>
          <a:stretch>
            <a:fillRect/>
          </a:stretch>
        </p:blipFill>
        <p:spPr>
          <a:xfrm>
            <a:off x="3861538" y="2635668"/>
            <a:ext cx="1418132" cy="3722595"/>
          </a:xfrm>
          <a:prstGeom prst="rect">
            <a:avLst/>
          </a:prstGeom>
        </p:spPr>
      </p:pic>
      <p:pic>
        <p:nvPicPr>
          <p:cNvPr id="2" name="图片 1">
            <a:extLst>
              <a:ext uri="{FF2B5EF4-FFF2-40B4-BE49-F238E27FC236}">
                <a16:creationId xmlns:a16="http://schemas.microsoft.com/office/drawing/2014/main" id="{A98865CC-52E5-4FC7-B6AE-26FE25FBD97E}"/>
              </a:ext>
            </a:extLst>
          </p:cNvPr>
          <p:cNvPicPr>
            <a:picLocks noChangeAspect="1"/>
          </p:cNvPicPr>
          <p:nvPr/>
        </p:nvPicPr>
        <p:blipFill>
          <a:blip r:embed="rId4"/>
          <a:stretch>
            <a:fillRect/>
          </a:stretch>
        </p:blipFill>
        <p:spPr>
          <a:xfrm>
            <a:off x="6430201" y="2645086"/>
            <a:ext cx="2050723" cy="3722596"/>
          </a:xfrm>
          <a:prstGeom prst="rect">
            <a:avLst/>
          </a:prstGeom>
        </p:spPr>
      </p:pic>
      <p:sp>
        <p:nvSpPr>
          <p:cNvPr id="4" name="等腰三角形 3">
            <a:extLst>
              <a:ext uri="{FF2B5EF4-FFF2-40B4-BE49-F238E27FC236}">
                <a16:creationId xmlns:a16="http://schemas.microsoft.com/office/drawing/2014/main" id="{A574DEB3-B995-4767-A9F7-2F3125EE5875}"/>
              </a:ext>
            </a:extLst>
          </p:cNvPr>
          <p:cNvSpPr/>
          <p:nvPr/>
        </p:nvSpPr>
        <p:spPr>
          <a:xfrm>
            <a:off x="1417373" y="3919344"/>
            <a:ext cx="1418132" cy="12225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形状</a:t>
            </a:r>
          </a:p>
        </p:txBody>
      </p:sp>
      <p:sp>
        <p:nvSpPr>
          <p:cNvPr id="5" name="矩形 4">
            <a:extLst>
              <a:ext uri="{FF2B5EF4-FFF2-40B4-BE49-F238E27FC236}">
                <a16:creationId xmlns:a16="http://schemas.microsoft.com/office/drawing/2014/main" id="{A35B9996-DFE9-4CFD-ADF2-60AAE97E1346}"/>
              </a:ext>
            </a:extLst>
          </p:cNvPr>
          <p:cNvSpPr/>
          <p:nvPr/>
        </p:nvSpPr>
        <p:spPr>
          <a:xfrm>
            <a:off x="1163921" y="3714457"/>
            <a:ext cx="2219659" cy="1433388"/>
          </a:xfrm>
          <a:prstGeom prst="rect">
            <a:avLst/>
          </a:prstGeom>
          <a:solidFill>
            <a:schemeClr val="bg1">
              <a:lumMod val="8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rPr>
              <a:t>图片</a:t>
            </a:r>
          </a:p>
        </p:txBody>
      </p:sp>
      <p:grpSp>
        <p:nvGrpSpPr>
          <p:cNvPr id="18" name="组合 17">
            <a:extLst>
              <a:ext uri="{FF2B5EF4-FFF2-40B4-BE49-F238E27FC236}">
                <a16:creationId xmlns:a16="http://schemas.microsoft.com/office/drawing/2014/main" id="{02E2029F-CD43-4EF7-8D30-99502B8C76F2}"/>
              </a:ext>
            </a:extLst>
          </p:cNvPr>
          <p:cNvGrpSpPr/>
          <p:nvPr/>
        </p:nvGrpSpPr>
        <p:grpSpPr>
          <a:xfrm>
            <a:off x="5601284" y="2554553"/>
            <a:ext cx="794658" cy="600742"/>
            <a:chOff x="9388477" y="1751922"/>
            <a:chExt cx="794658" cy="600742"/>
          </a:xfrm>
        </p:grpSpPr>
        <p:sp>
          <p:nvSpPr>
            <p:cNvPr id="21" name="对话气泡: 矩形 20">
              <a:extLst>
                <a:ext uri="{FF2B5EF4-FFF2-40B4-BE49-F238E27FC236}">
                  <a16:creationId xmlns:a16="http://schemas.microsoft.com/office/drawing/2014/main" id="{814BB590-A694-4E4B-AEF4-8641BD520213}"/>
                </a:ext>
              </a:extLst>
            </p:cNvPr>
            <p:cNvSpPr/>
            <p:nvPr/>
          </p:nvSpPr>
          <p:spPr>
            <a:xfrm>
              <a:off x="9388477" y="1842455"/>
              <a:ext cx="781958" cy="510209"/>
            </a:xfrm>
            <a:prstGeom prst="wedgeRectCallout">
              <a:avLst>
                <a:gd name="adj1" fmla="val 43669"/>
                <a:gd name="adj2" fmla="val 774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108B8FC-493A-4FE5-953F-24E627B569E8}"/>
                </a:ext>
              </a:extLst>
            </p:cNvPr>
            <p:cNvSpPr txBox="1"/>
            <p:nvPr/>
          </p:nvSpPr>
          <p:spPr>
            <a:xfrm>
              <a:off x="9469106" y="1751922"/>
              <a:ext cx="714029" cy="600742"/>
            </a:xfrm>
            <a:prstGeom prst="rect">
              <a:avLst/>
            </a:prstGeom>
            <a:noFill/>
          </p:spPr>
          <p:txBody>
            <a:bodyPr wrap="square" rtlCol="0">
              <a:spAutoFit/>
            </a:bodyPr>
            <a:lstStyle/>
            <a:p>
              <a:pPr algn="l">
                <a:lnSpc>
                  <a:spcPct val="130000"/>
                </a:lnSpc>
              </a:pPr>
              <a:r>
                <a:rPr lang="zh-CN" altLang="en-US" sz="2800" b="1" dirty="0">
                  <a:solidFill>
                    <a:schemeClr val="bg1"/>
                  </a:solidFill>
                </a:rPr>
                <a:t>③</a:t>
              </a:r>
            </a:p>
          </p:txBody>
        </p:sp>
      </p:grpSp>
      <p:sp>
        <p:nvSpPr>
          <p:cNvPr id="16" name="矩形 15">
            <a:extLst>
              <a:ext uri="{FF2B5EF4-FFF2-40B4-BE49-F238E27FC236}">
                <a16:creationId xmlns:a16="http://schemas.microsoft.com/office/drawing/2014/main" id="{4E783686-D877-4C8D-A280-101DE4556A9D}"/>
              </a:ext>
            </a:extLst>
          </p:cNvPr>
          <p:cNvSpPr/>
          <p:nvPr/>
        </p:nvSpPr>
        <p:spPr>
          <a:xfrm>
            <a:off x="3837804" y="5842000"/>
            <a:ext cx="1465599"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C60C6433-7AE5-4078-A8D3-2A6B5B67D378}"/>
              </a:ext>
            </a:extLst>
          </p:cNvPr>
          <p:cNvSpPr/>
          <p:nvPr/>
        </p:nvSpPr>
        <p:spPr>
          <a:xfrm>
            <a:off x="6502751" y="2901832"/>
            <a:ext cx="507649"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CB0F9E4-D100-463E-8D5B-C3439DFD2F6C}"/>
              </a:ext>
            </a:extLst>
          </p:cNvPr>
          <p:cNvSpPr/>
          <p:nvPr/>
        </p:nvSpPr>
        <p:spPr>
          <a:xfrm>
            <a:off x="6502751" y="3549764"/>
            <a:ext cx="507649"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B17AD96-E768-40B0-A349-A32867A9D27E}"/>
              </a:ext>
            </a:extLst>
          </p:cNvPr>
          <p:cNvSpPr/>
          <p:nvPr/>
        </p:nvSpPr>
        <p:spPr>
          <a:xfrm>
            <a:off x="6502751" y="4415574"/>
            <a:ext cx="1292257"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144C91C-5BA3-48C5-A77D-F7472D90526C}"/>
              </a:ext>
            </a:extLst>
          </p:cNvPr>
          <p:cNvSpPr/>
          <p:nvPr/>
        </p:nvSpPr>
        <p:spPr>
          <a:xfrm>
            <a:off x="7302852" y="5320994"/>
            <a:ext cx="688624" cy="32938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C470734-A6A7-466A-B32A-0DE6A27352C3}"/>
              </a:ext>
            </a:extLst>
          </p:cNvPr>
          <p:cNvSpPr/>
          <p:nvPr/>
        </p:nvSpPr>
        <p:spPr>
          <a:xfrm>
            <a:off x="6666087" y="6115049"/>
            <a:ext cx="1165353" cy="22102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D6C813E6-3165-4B2B-B777-1F7731147AE1}"/>
              </a:ext>
            </a:extLst>
          </p:cNvPr>
          <p:cNvSpPr txBox="1"/>
          <p:nvPr/>
        </p:nvSpPr>
        <p:spPr>
          <a:xfrm>
            <a:off x="8667659" y="2635668"/>
            <a:ext cx="3332534" cy="3660041"/>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①将图片填充到形状中，先保证图片大小能够覆盖形状，并复制图片（</a:t>
            </a:r>
            <a:r>
              <a:rPr lang="en-US" altLang="zh-CN" dirty="0" err="1">
                <a:solidFill>
                  <a:schemeClr val="tx1">
                    <a:lumMod val="85000"/>
                    <a:lumOff val="15000"/>
                  </a:schemeClr>
                </a:solidFill>
              </a:rPr>
              <a:t>Ctrl+C</a:t>
            </a:r>
            <a:r>
              <a:rPr lang="en-US" altLang="zh-CN" dirty="0">
                <a:solidFill>
                  <a:schemeClr val="tx1">
                    <a:lumMod val="85000"/>
                    <a:lumOff val="15000"/>
                  </a:schemeClr>
                </a:solidFill>
              </a:rPr>
              <a:t>)</a:t>
            </a:r>
          </a:p>
          <a:p>
            <a:pPr algn="just">
              <a:lnSpc>
                <a:spcPct val="130000"/>
              </a:lnSpc>
            </a:pPr>
            <a:r>
              <a:rPr lang="zh-CN" altLang="en-US" dirty="0">
                <a:solidFill>
                  <a:schemeClr val="tx1">
                    <a:lumMod val="85000"/>
                    <a:lumOff val="15000"/>
                  </a:schemeClr>
                </a:solidFill>
              </a:rPr>
              <a:t>②选择形状，右键</a:t>
            </a:r>
            <a:r>
              <a:rPr lang="en-US" altLang="zh-CN" dirty="0">
                <a:solidFill>
                  <a:schemeClr val="tx1">
                    <a:lumMod val="85000"/>
                    <a:lumOff val="15000"/>
                  </a:schemeClr>
                </a:solidFill>
              </a:rPr>
              <a:t>-【</a:t>
            </a:r>
            <a:r>
              <a:rPr lang="zh-CN" altLang="en-US" dirty="0">
                <a:solidFill>
                  <a:schemeClr val="tx1">
                    <a:lumMod val="85000"/>
                    <a:lumOff val="15000"/>
                  </a:schemeClr>
                </a:solidFill>
              </a:rPr>
              <a:t>设置图片格式</a:t>
            </a:r>
            <a:r>
              <a:rPr lang="en-US" altLang="zh-CN" dirty="0">
                <a:solidFill>
                  <a:schemeClr val="tx1">
                    <a:lumMod val="85000"/>
                    <a:lumOff val="15000"/>
                  </a:schemeClr>
                </a:solidFill>
              </a:rPr>
              <a:t>】</a:t>
            </a:r>
          </a:p>
          <a:p>
            <a:pPr algn="just">
              <a:lnSpc>
                <a:spcPct val="130000"/>
              </a:lnSpc>
            </a:pPr>
            <a:r>
              <a:rPr lang="zh-CN" altLang="en-US" dirty="0">
                <a:solidFill>
                  <a:schemeClr val="tx1">
                    <a:lumMod val="85000"/>
                    <a:lumOff val="15000"/>
                  </a:schemeClr>
                </a:solidFill>
              </a:rPr>
              <a:t>③</a:t>
            </a:r>
            <a:r>
              <a:rPr lang="en-US" altLang="zh-CN" dirty="0">
                <a:solidFill>
                  <a:schemeClr val="tx1">
                    <a:lumMod val="85000"/>
                    <a:lumOff val="15000"/>
                  </a:schemeClr>
                </a:solidFill>
              </a:rPr>
              <a:t>【</a:t>
            </a:r>
            <a:r>
              <a:rPr lang="zh-CN" altLang="en-US" dirty="0">
                <a:solidFill>
                  <a:schemeClr val="tx1">
                    <a:lumMod val="85000"/>
                    <a:lumOff val="15000"/>
                  </a:schemeClr>
                </a:solidFill>
              </a:rPr>
              <a:t>形状选项</a:t>
            </a:r>
            <a:r>
              <a:rPr lang="en-US" altLang="zh-CN" dirty="0">
                <a:solidFill>
                  <a:schemeClr val="tx1">
                    <a:lumMod val="85000"/>
                    <a:lumOff val="15000"/>
                  </a:schemeClr>
                </a:solidFill>
              </a:rPr>
              <a:t>】-【</a:t>
            </a:r>
            <a:r>
              <a:rPr lang="zh-CN" altLang="en-US" dirty="0">
                <a:solidFill>
                  <a:schemeClr val="tx1">
                    <a:lumMod val="85000"/>
                    <a:lumOff val="15000"/>
                  </a:schemeClr>
                </a:solidFill>
              </a:rPr>
              <a:t>填充</a:t>
            </a:r>
            <a:r>
              <a:rPr lang="en-US" altLang="zh-CN" dirty="0">
                <a:solidFill>
                  <a:schemeClr val="tx1">
                    <a:lumMod val="85000"/>
                    <a:lumOff val="15000"/>
                  </a:schemeClr>
                </a:solidFill>
              </a:rPr>
              <a:t>】</a:t>
            </a:r>
            <a:r>
              <a:rPr lang="zh-CN" altLang="en-US" dirty="0">
                <a:solidFill>
                  <a:schemeClr val="tx1">
                    <a:lumMod val="85000"/>
                    <a:lumOff val="15000"/>
                  </a:schemeClr>
                </a:solidFill>
              </a:rPr>
              <a:t>中，选择</a:t>
            </a:r>
            <a:r>
              <a:rPr lang="en-US" altLang="zh-CN" dirty="0">
                <a:solidFill>
                  <a:schemeClr val="tx1">
                    <a:lumMod val="85000"/>
                    <a:lumOff val="15000"/>
                  </a:schemeClr>
                </a:solidFill>
              </a:rPr>
              <a:t>【</a:t>
            </a:r>
            <a:r>
              <a:rPr lang="zh-CN" altLang="en-US" dirty="0">
                <a:solidFill>
                  <a:schemeClr val="tx1">
                    <a:lumMod val="85000"/>
                    <a:lumOff val="15000"/>
                  </a:schemeClr>
                </a:solidFill>
              </a:rPr>
              <a:t>图片或纹理填充</a:t>
            </a:r>
            <a:r>
              <a:rPr lang="en-US" altLang="zh-CN" dirty="0">
                <a:solidFill>
                  <a:schemeClr val="tx1">
                    <a:lumMod val="85000"/>
                    <a:lumOff val="15000"/>
                  </a:schemeClr>
                </a:solidFill>
              </a:rPr>
              <a:t>】</a:t>
            </a:r>
            <a:r>
              <a:rPr lang="zh-CN" altLang="en-US" dirty="0">
                <a:solidFill>
                  <a:schemeClr val="tx1">
                    <a:lumMod val="85000"/>
                    <a:lumOff val="15000"/>
                  </a:schemeClr>
                </a:solidFill>
              </a:rPr>
              <a:t>，</a:t>
            </a:r>
            <a:r>
              <a:rPr lang="en-US" altLang="zh-CN" dirty="0">
                <a:solidFill>
                  <a:schemeClr val="tx1">
                    <a:lumMod val="85000"/>
                    <a:lumOff val="15000"/>
                  </a:schemeClr>
                </a:solidFill>
              </a:rPr>
              <a:t>【</a:t>
            </a:r>
            <a:r>
              <a:rPr lang="zh-CN" altLang="en-US" dirty="0">
                <a:solidFill>
                  <a:schemeClr val="tx1">
                    <a:lumMod val="85000"/>
                    <a:lumOff val="15000"/>
                  </a:schemeClr>
                </a:solidFill>
              </a:rPr>
              <a:t>剪贴板</a:t>
            </a:r>
            <a:r>
              <a:rPr lang="en-US" altLang="zh-CN" dirty="0">
                <a:solidFill>
                  <a:schemeClr val="tx1">
                    <a:lumMod val="85000"/>
                    <a:lumOff val="15000"/>
                  </a:schemeClr>
                </a:solidFill>
              </a:rPr>
              <a:t>】</a:t>
            </a:r>
            <a:r>
              <a:rPr lang="zh-CN" altLang="en-US" dirty="0">
                <a:solidFill>
                  <a:schemeClr val="tx1">
                    <a:lumMod val="85000"/>
                    <a:lumOff val="15000"/>
                  </a:schemeClr>
                </a:solidFill>
              </a:rPr>
              <a:t>，并勾选中</a:t>
            </a:r>
            <a:r>
              <a:rPr lang="en-US" altLang="zh-CN" dirty="0">
                <a:solidFill>
                  <a:schemeClr val="tx1">
                    <a:lumMod val="85000"/>
                    <a:lumOff val="15000"/>
                  </a:schemeClr>
                </a:solidFill>
              </a:rPr>
              <a:t>【</a:t>
            </a:r>
            <a:r>
              <a:rPr lang="zh-CN" altLang="en-US" dirty="0">
                <a:solidFill>
                  <a:schemeClr val="tx1">
                    <a:lumMod val="85000"/>
                    <a:lumOff val="15000"/>
                  </a:schemeClr>
                </a:solidFill>
              </a:rPr>
              <a:t>将图片平铺为纹理</a:t>
            </a:r>
            <a:r>
              <a:rPr lang="en-US" altLang="zh-CN" dirty="0">
                <a:solidFill>
                  <a:schemeClr val="tx1">
                    <a:lumMod val="85000"/>
                    <a:lumOff val="15000"/>
                  </a:schemeClr>
                </a:solidFill>
              </a:rPr>
              <a:t>】</a:t>
            </a:r>
            <a:r>
              <a:rPr lang="zh-CN" altLang="en-US" dirty="0">
                <a:solidFill>
                  <a:schemeClr val="tx1">
                    <a:lumMod val="85000"/>
                    <a:lumOff val="15000"/>
                  </a:schemeClr>
                </a:solidFill>
              </a:rPr>
              <a:t>，即可将图片填充到形状中</a:t>
            </a:r>
            <a:endParaRPr lang="en-US" altLang="zh-CN" dirty="0">
              <a:solidFill>
                <a:schemeClr val="tx1">
                  <a:lumMod val="85000"/>
                  <a:lumOff val="15000"/>
                </a:schemeClr>
              </a:solidFill>
            </a:endParaRPr>
          </a:p>
        </p:txBody>
      </p:sp>
    </p:spTree>
    <p:extLst>
      <p:ext uri="{BB962C8B-B14F-4D97-AF65-F5344CB8AC3E}">
        <p14:creationId xmlns:p14="http://schemas.microsoft.com/office/powerpoint/2010/main" val="149514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QR 代码&#10;&#10;描述已自动生成">
            <a:extLst>
              <a:ext uri="{FF2B5EF4-FFF2-40B4-BE49-F238E27FC236}">
                <a16:creationId xmlns:a16="http://schemas.microsoft.com/office/drawing/2014/main" id="{292A7972-E9C9-2B81-4E54-BB4C8B964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16907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69EFA3D-CCE4-6F61-EE0E-193A90102288}"/>
              </a:ext>
            </a:extLst>
          </p:cNvPr>
          <p:cNvGrpSpPr/>
          <p:nvPr/>
        </p:nvGrpSpPr>
        <p:grpSpPr>
          <a:xfrm>
            <a:off x="1898195" y="2183009"/>
            <a:ext cx="8395610" cy="2057599"/>
            <a:chOff x="1898195" y="3318954"/>
            <a:chExt cx="8395610" cy="2057599"/>
          </a:xfrm>
        </p:grpSpPr>
        <p:sp>
          <p:nvSpPr>
            <p:cNvPr id="3" name="矩形: 圆角 2">
              <a:extLst>
                <a:ext uri="{FF2B5EF4-FFF2-40B4-BE49-F238E27FC236}">
                  <a16:creationId xmlns:a16="http://schemas.microsoft.com/office/drawing/2014/main" id="{F698AF59-5A72-4CD4-1F39-C2225DAB990D}"/>
                </a:ext>
              </a:extLst>
            </p:cNvPr>
            <p:cNvSpPr/>
            <p:nvPr/>
          </p:nvSpPr>
          <p:spPr>
            <a:xfrm>
              <a:off x="1898195" y="4004961"/>
              <a:ext cx="8395610" cy="1371592"/>
            </a:xfrm>
            <a:prstGeom prst="roundRect">
              <a:avLst>
                <a:gd name="adj" fmla="val 8148"/>
              </a:avLst>
            </a:prstGeom>
            <a:solidFill>
              <a:schemeClr val="bg1"/>
            </a:solidFill>
            <a:ln w="25400">
              <a:solidFill>
                <a:srgbClr val="191C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7FFAE47-4285-CDF2-65E6-E62EC97A1B40}"/>
                </a:ext>
              </a:extLst>
            </p:cNvPr>
            <p:cNvSpPr/>
            <p:nvPr/>
          </p:nvSpPr>
          <p:spPr>
            <a:xfrm>
              <a:off x="1898195" y="3318954"/>
              <a:ext cx="8395610" cy="580359"/>
            </a:xfrm>
            <a:prstGeom prst="roundRect">
              <a:avLst>
                <a:gd name="adj" fmla="val 17176"/>
              </a:avLst>
            </a:prstGeom>
            <a:solidFill>
              <a:srgbClr val="FFEF1C"/>
            </a:solidFill>
            <a:ln w="25400">
              <a:solidFill>
                <a:srgbClr val="191C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EE94005-50F6-AF4E-727D-3A04449811B3}"/>
                </a:ext>
              </a:extLst>
            </p:cNvPr>
            <p:cNvGrpSpPr/>
            <p:nvPr/>
          </p:nvGrpSpPr>
          <p:grpSpPr>
            <a:xfrm>
              <a:off x="2581593" y="3565319"/>
              <a:ext cx="208009" cy="809164"/>
              <a:chOff x="2581593" y="3680663"/>
              <a:chExt cx="208009" cy="809164"/>
            </a:xfrm>
          </p:grpSpPr>
          <p:sp>
            <p:nvSpPr>
              <p:cNvPr id="10" name="椭圆 9">
                <a:extLst>
                  <a:ext uri="{FF2B5EF4-FFF2-40B4-BE49-F238E27FC236}">
                    <a16:creationId xmlns:a16="http://schemas.microsoft.com/office/drawing/2014/main" id="{C5FA9C8D-64A1-1A0A-01CC-ED013F758A22}"/>
                  </a:ext>
                </a:extLst>
              </p:cNvPr>
              <p:cNvSpPr/>
              <p:nvPr/>
            </p:nvSpPr>
            <p:spPr>
              <a:xfrm>
                <a:off x="2581593" y="3680663"/>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90B5556-FFDC-0156-46D5-BC1A4F397540}"/>
                  </a:ext>
                </a:extLst>
              </p:cNvPr>
              <p:cNvSpPr/>
              <p:nvPr/>
            </p:nvSpPr>
            <p:spPr>
              <a:xfrm>
                <a:off x="2581593" y="4281818"/>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88D2A872-86DC-06B3-5728-D1D4F76566D2}"/>
                  </a:ext>
                </a:extLst>
              </p:cNvPr>
              <p:cNvSpPr/>
              <p:nvPr/>
            </p:nvSpPr>
            <p:spPr>
              <a:xfrm>
                <a:off x="2615974" y="3784668"/>
                <a:ext cx="139245" cy="601155"/>
              </a:xfrm>
              <a:prstGeom prst="roundRect">
                <a:avLst>
                  <a:gd name="adj" fmla="val 50000"/>
                </a:avLst>
              </a:prstGeom>
              <a:solidFill>
                <a:srgbClr val="FFEF1C"/>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61857D2-90A0-D7DE-9F6D-682A6D520202}"/>
                </a:ext>
              </a:extLst>
            </p:cNvPr>
            <p:cNvGrpSpPr/>
            <p:nvPr/>
          </p:nvGrpSpPr>
          <p:grpSpPr>
            <a:xfrm>
              <a:off x="9452293" y="3565319"/>
              <a:ext cx="208009" cy="809164"/>
              <a:chOff x="2581593" y="3680663"/>
              <a:chExt cx="208009" cy="809164"/>
            </a:xfrm>
          </p:grpSpPr>
          <p:sp>
            <p:nvSpPr>
              <p:cNvPr id="7" name="椭圆 6">
                <a:extLst>
                  <a:ext uri="{FF2B5EF4-FFF2-40B4-BE49-F238E27FC236}">
                    <a16:creationId xmlns:a16="http://schemas.microsoft.com/office/drawing/2014/main" id="{1AE30EC5-77E8-9F83-37F7-FCE175835C79}"/>
                  </a:ext>
                </a:extLst>
              </p:cNvPr>
              <p:cNvSpPr/>
              <p:nvPr/>
            </p:nvSpPr>
            <p:spPr>
              <a:xfrm>
                <a:off x="2581593" y="3680663"/>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6BFAD78-0DF3-FB15-8C0B-C3256AB1C53D}"/>
                  </a:ext>
                </a:extLst>
              </p:cNvPr>
              <p:cNvSpPr/>
              <p:nvPr/>
            </p:nvSpPr>
            <p:spPr>
              <a:xfrm>
                <a:off x="2581593" y="4281818"/>
                <a:ext cx="208009" cy="208009"/>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77E6AEC1-4995-374C-B9F1-F71FDA38AA11}"/>
                  </a:ext>
                </a:extLst>
              </p:cNvPr>
              <p:cNvSpPr/>
              <p:nvPr/>
            </p:nvSpPr>
            <p:spPr>
              <a:xfrm>
                <a:off x="2615974" y="3784668"/>
                <a:ext cx="139245" cy="601155"/>
              </a:xfrm>
              <a:prstGeom prst="roundRect">
                <a:avLst>
                  <a:gd name="adj" fmla="val 50000"/>
                </a:avLst>
              </a:prstGeom>
              <a:solidFill>
                <a:srgbClr val="FFEF1C"/>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lighbulb-with-filament_18634">
            <a:extLst>
              <a:ext uri="{FF2B5EF4-FFF2-40B4-BE49-F238E27FC236}">
                <a16:creationId xmlns:a16="http://schemas.microsoft.com/office/drawing/2014/main" id="{6F87C5AF-AC17-5129-5085-385E52AE6FFA}"/>
              </a:ext>
            </a:extLst>
          </p:cNvPr>
          <p:cNvSpPr/>
          <p:nvPr/>
        </p:nvSpPr>
        <p:spPr>
          <a:xfrm>
            <a:off x="3101417" y="3077252"/>
            <a:ext cx="647715" cy="955119"/>
          </a:xfrm>
          <a:custGeom>
            <a:avLst/>
            <a:gdLst>
              <a:gd name="connsiteX0" fmla="*/ 183169 w 412808"/>
              <a:gd name="connsiteY0" fmla="*/ 577164 h 608724"/>
              <a:gd name="connsiteX1" fmla="*/ 183169 w 412808"/>
              <a:gd name="connsiteY1" fmla="*/ 588757 h 608724"/>
              <a:gd name="connsiteX2" fmla="*/ 229639 w 412808"/>
              <a:gd name="connsiteY2" fmla="*/ 588757 h 608724"/>
              <a:gd name="connsiteX3" fmla="*/ 229639 w 412808"/>
              <a:gd name="connsiteY3" fmla="*/ 577164 h 608724"/>
              <a:gd name="connsiteX4" fmla="*/ 155141 w 412808"/>
              <a:gd name="connsiteY4" fmla="*/ 545512 h 608724"/>
              <a:gd name="connsiteX5" fmla="*/ 155141 w 412808"/>
              <a:gd name="connsiteY5" fmla="*/ 557197 h 608724"/>
              <a:gd name="connsiteX6" fmla="*/ 173120 w 412808"/>
              <a:gd name="connsiteY6" fmla="*/ 557197 h 608724"/>
              <a:gd name="connsiteX7" fmla="*/ 239688 w 412808"/>
              <a:gd name="connsiteY7" fmla="*/ 557197 h 608724"/>
              <a:gd name="connsiteX8" fmla="*/ 257667 w 412808"/>
              <a:gd name="connsiteY8" fmla="*/ 557197 h 608724"/>
              <a:gd name="connsiteX9" fmla="*/ 257667 w 412808"/>
              <a:gd name="connsiteY9" fmla="*/ 545512 h 608724"/>
              <a:gd name="connsiteX10" fmla="*/ 155141 w 412808"/>
              <a:gd name="connsiteY10" fmla="*/ 513952 h 608724"/>
              <a:gd name="connsiteX11" fmla="*/ 155141 w 412808"/>
              <a:gd name="connsiteY11" fmla="*/ 525637 h 608724"/>
              <a:gd name="connsiteX12" fmla="*/ 257667 w 412808"/>
              <a:gd name="connsiteY12" fmla="*/ 525637 h 608724"/>
              <a:gd name="connsiteX13" fmla="*/ 257667 w 412808"/>
              <a:gd name="connsiteY13" fmla="*/ 513952 h 608724"/>
              <a:gd name="connsiteX14" fmla="*/ 145183 w 412808"/>
              <a:gd name="connsiteY14" fmla="*/ 493985 h 608724"/>
              <a:gd name="connsiteX15" fmla="*/ 267717 w 412808"/>
              <a:gd name="connsiteY15" fmla="*/ 493985 h 608724"/>
              <a:gd name="connsiteX16" fmla="*/ 277675 w 412808"/>
              <a:gd name="connsiteY16" fmla="*/ 504014 h 608724"/>
              <a:gd name="connsiteX17" fmla="*/ 277675 w 412808"/>
              <a:gd name="connsiteY17" fmla="*/ 535574 h 608724"/>
              <a:gd name="connsiteX18" fmla="*/ 277675 w 412808"/>
              <a:gd name="connsiteY18" fmla="*/ 567135 h 608724"/>
              <a:gd name="connsiteX19" fmla="*/ 267717 w 412808"/>
              <a:gd name="connsiteY19" fmla="*/ 577164 h 608724"/>
              <a:gd name="connsiteX20" fmla="*/ 249646 w 412808"/>
              <a:gd name="connsiteY20" fmla="*/ 577164 h 608724"/>
              <a:gd name="connsiteX21" fmla="*/ 249646 w 412808"/>
              <a:gd name="connsiteY21" fmla="*/ 598695 h 608724"/>
              <a:gd name="connsiteX22" fmla="*/ 239688 w 412808"/>
              <a:gd name="connsiteY22" fmla="*/ 608724 h 608724"/>
              <a:gd name="connsiteX23" fmla="*/ 173120 w 412808"/>
              <a:gd name="connsiteY23" fmla="*/ 608724 h 608724"/>
              <a:gd name="connsiteX24" fmla="*/ 163162 w 412808"/>
              <a:gd name="connsiteY24" fmla="*/ 598695 h 608724"/>
              <a:gd name="connsiteX25" fmla="*/ 163162 w 412808"/>
              <a:gd name="connsiteY25" fmla="*/ 577164 h 608724"/>
              <a:gd name="connsiteX26" fmla="*/ 145183 w 412808"/>
              <a:gd name="connsiteY26" fmla="*/ 577164 h 608724"/>
              <a:gd name="connsiteX27" fmla="*/ 135133 w 412808"/>
              <a:gd name="connsiteY27" fmla="*/ 567135 h 608724"/>
              <a:gd name="connsiteX28" fmla="*/ 135133 w 412808"/>
              <a:gd name="connsiteY28" fmla="*/ 535574 h 608724"/>
              <a:gd name="connsiteX29" fmla="*/ 135133 w 412808"/>
              <a:gd name="connsiteY29" fmla="*/ 504014 h 608724"/>
              <a:gd name="connsiteX30" fmla="*/ 145183 w 412808"/>
              <a:gd name="connsiteY30" fmla="*/ 493985 h 608724"/>
              <a:gd name="connsiteX31" fmla="*/ 172295 w 412808"/>
              <a:gd name="connsiteY31" fmla="*/ 254300 h 608724"/>
              <a:gd name="connsiteX32" fmla="*/ 138187 w 412808"/>
              <a:gd name="connsiteY32" fmla="*/ 270776 h 608724"/>
              <a:gd name="connsiteX33" fmla="*/ 135052 w 412808"/>
              <a:gd name="connsiteY33" fmla="*/ 270684 h 608724"/>
              <a:gd name="connsiteX34" fmla="*/ 182989 w 412808"/>
              <a:gd name="connsiteY34" fmla="*/ 468859 h 608724"/>
              <a:gd name="connsiteX35" fmla="*/ 229911 w 412808"/>
              <a:gd name="connsiteY35" fmla="*/ 468859 h 608724"/>
              <a:gd name="connsiteX36" fmla="*/ 277571 w 412808"/>
              <a:gd name="connsiteY36" fmla="*/ 271973 h 608724"/>
              <a:gd name="connsiteX37" fmla="*/ 274714 w 412808"/>
              <a:gd name="connsiteY37" fmla="*/ 272065 h 608724"/>
              <a:gd name="connsiteX38" fmla="*/ 240052 w 412808"/>
              <a:gd name="connsiteY38" fmla="*/ 254944 h 608724"/>
              <a:gd name="connsiteX39" fmla="*/ 206404 w 412808"/>
              <a:gd name="connsiteY39" fmla="*/ 270776 h 608724"/>
              <a:gd name="connsiteX40" fmla="*/ 172295 w 412808"/>
              <a:gd name="connsiteY40" fmla="*/ 254300 h 608724"/>
              <a:gd name="connsiteX41" fmla="*/ 205021 w 412808"/>
              <a:gd name="connsiteY41" fmla="*/ 20043 h 608724"/>
              <a:gd name="connsiteX42" fmla="*/ 203362 w 412808"/>
              <a:gd name="connsiteY42" fmla="*/ 20227 h 608724"/>
              <a:gd name="connsiteX43" fmla="*/ 20004 w 412808"/>
              <a:gd name="connsiteY43" fmla="*/ 209474 h 608724"/>
              <a:gd name="connsiteX44" fmla="*/ 98178 w 412808"/>
              <a:gd name="connsiteY44" fmla="*/ 362546 h 608724"/>
              <a:gd name="connsiteX45" fmla="*/ 100943 w 412808"/>
              <a:gd name="connsiteY45" fmla="*/ 364295 h 608724"/>
              <a:gd name="connsiteX46" fmla="*/ 112928 w 412808"/>
              <a:gd name="connsiteY46" fmla="*/ 372303 h 608724"/>
              <a:gd name="connsiteX47" fmla="*/ 155057 w 412808"/>
              <a:gd name="connsiteY47" fmla="*/ 468859 h 608724"/>
              <a:gd name="connsiteX48" fmla="*/ 162892 w 412808"/>
              <a:gd name="connsiteY48" fmla="*/ 468859 h 608724"/>
              <a:gd name="connsiteX49" fmla="*/ 108226 w 412808"/>
              <a:gd name="connsiteY49" fmla="*/ 259086 h 608724"/>
              <a:gd name="connsiteX50" fmla="*/ 94030 w 412808"/>
              <a:gd name="connsiteY50" fmla="*/ 226686 h 608724"/>
              <a:gd name="connsiteX51" fmla="*/ 101589 w 412808"/>
              <a:gd name="connsiteY51" fmla="*/ 217021 h 608724"/>
              <a:gd name="connsiteX52" fmla="*/ 112835 w 412808"/>
              <a:gd name="connsiteY52" fmla="*/ 222084 h 608724"/>
              <a:gd name="connsiteX53" fmla="*/ 124727 w 412808"/>
              <a:gd name="connsiteY53" fmla="*/ 246752 h 608724"/>
              <a:gd name="connsiteX54" fmla="*/ 138094 w 412808"/>
              <a:gd name="connsiteY54" fmla="*/ 250802 h 608724"/>
              <a:gd name="connsiteX55" fmla="*/ 162247 w 412808"/>
              <a:gd name="connsiteY55" fmla="*/ 226686 h 608724"/>
              <a:gd name="connsiteX56" fmla="*/ 172295 w 412808"/>
              <a:gd name="connsiteY56" fmla="*/ 216745 h 608724"/>
              <a:gd name="connsiteX57" fmla="*/ 182251 w 412808"/>
              <a:gd name="connsiteY57" fmla="*/ 226686 h 608724"/>
              <a:gd name="connsiteX58" fmla="*/ 206404 w 412808"/>
              <a:gd name="connsiteY58" fmla="*/ 250802 h 608724"/>
              <a:gd name="connsiteX59" fmla="*/ 230557 w 412808"/>
              <a:gd name="connsiteY59" fmla="*/ 226686 h 608724"/>
              <a:gd name="connsiteX60" fmla="*/ 240513 w 412808"/>
              <a:gd name="connsiteY60" fmla="*/ 216745 h 608724"/>
              <a:gd name="connsiteX61" fmla="*/ 250561 w 412808"/>
              <a:gd name="connsiteY61" fmla="*/ 226686 h 608724"/>
              <a:gd name="connsiteX62" fmla="*/ 250469 w 412808"/>
              <a:gd name="connsiteY62" fmla="*/ 227515 h 608724"/>
              <a:gd name="connsiteX63" fmla="*/ 250561 w 412808"/>
              <a:gd name="connsiteY63" fmla="*/ 227975 h 608724"/>
              <a:gd name="connsiteX64" fmla="*/ 274621 w 412808"/>
              <a:gd name="connsiteY64" fmla="*/ 252091 h 608724"/>
              <a:gd name="connsiteX65" fmla="*/ 287988 w 412808"/>
              <a:gd name="connsiteY65" fmla="*/ 248133 h 608724"/>
              <a:gd name="connsiteX66" fmla="*/ 299973 w 412808"/>
              <a:gd name="connsiteY66" fmla="*/ 223280 h 608724"/>
              <a:gd name="connsiteX67" fmla="*/ 311219 w 412808"/>
              <a:gd name="connsiteY67" fmla="*/ 218310 h 608724"/>
              <a:gd name="connsiteX68" fmla="*/ 318779 w 412808"/>
              <a:gd name="connsiteY68" fmla="*/ 227975 h 608724"/>
              <a:gd name="connsiteX69" fmla="*/ 304397 w 412808"/>
              <a:gd name="connsiteY69" fmla="*/ 260559 h 608724"/>
              <a:gd name="connsiteX70" fmla="*/ 249916 w 412808"/>
              <a:gd name="connsiteY70" fmla="*/ 468859 h 608724"/>
              <a:gd name="connsiteX71" fmla="*/ 257751 w 412808"/>
              <a:gd name="connsiteY71" fmla="*/ 468859 h 608724"/>
              <a:gd name="connsiteX72" fmla="*/ 299880 w 412808"/>
              <a:gd name="connsiteY72" fmla="*/ 372303 h 608724"/>
              <a:gd name="connsiteX73" fmla="*/ 311865 w 412808"/>
              <a:gd name="connsiteY73" fmla="*/ 364203 h 608724"/>
              <a:gd name="connsiteX74" fmla="*/ 314630 w 412808"/>
              <a:gd name="connsiteY74" fmla="*/ 362546 h 608724"/>
              <a:gd name="connsiteX75" fmla="*/ 392804 w 412808"/>
              <a:gd name="connsiteY75" fmla="*/ 209474 h 608724"/>
              <a:gd name="connsiteX76" fmla="*/ 209446 w 412808"/>
              <a:gd name="connsiteY76" fmla="*/ 20227 h 608724"/>
              <a:gd name="connsiteX77" fmla="*/ 207695 w 412808"/>
              <a:gd name="connsiteY77" fmla="*/ 20043 h 608724"/>
              <a:gd name="connsiteX78" fmla="*/ 205021 w 412808"/>
              <a:gd name="connsiteY78" fmla="*/ 20043 h 608724"/>
              <a:gd name="connsiteX79" fmla="*/ 205574 w 412808"/>
              <a:gd name="connsiteY79" fmla="*/ 69 h 608724"/>
              <a:gd name="connsiteX80" fmla="*/ 206588 w 412808"/>
              <a:gd name="connsiteY80" fmla="*/ 161 h 608724"/>
              <a:gd name="connsiteX81" fmla="*/ 207234 w 412808"/>
              <a:gd name="connsiteY81" fmla="*/ 69 h 608724"/>
              <a:gd name="connsiteX82" fmla="*/ 212857 w 412808"/>
              <a:gd name="connsiteY82" fmla="*/ 437 h 608724"/>
              <a:gd name="connsiteX83" fmla="*/ 412808 w 412808"/>
              <a:gd name="connsiteY83" fmla="*/ 209474 h 608724"/>
              <a:gd name="connsiteX84" fmla="*/ 325231 w 412808"/>
              <a:gd name="connsiteY84" fmla="*/ 379482 h 608724"/>
              <a:gd name="connsiteX85" fmla="*/ 322374 w 412808"/>
              <a:gd name="connsiteY85" fmla="*/ 381231 h 608724"/>
              <a:gd name="connsiteX86" fmla="*/ 312141 w 412808"/>
              <a:gd name="connsiteY86" fmla="*/ 388043 h 608724"/>
              <a:gd name="connsiteX87" fmla="*/ 277387 w 412808"/>
              <a:gd name="connsiteY87" fmla="*/ 478800 h 608724"/>
              <a:gd name="connsiteX88" fmla="*/ 267339 w 412808"/>
              <a:gd name="connsiteY88" fmla="*/ 488833 h 608724"/>
              <a:gd name="connsiteX89" fmla="*/ 145469 w 412808"/>
              <a:gd name="connsiteY89" fmla="*/ 488833 h 608724"/>
              <a:gd name="connsiteX90" fmla="*/ 135421 w 412808"/>
              <a:gd name="connsiteY90" fmla="*/ 478800 h 608724"/>
              <a:gd name="connsiteX91" fmla="*/ 100667 w 412808"/>
              <a:gd name="connsiteY91" fmla="*/ 388043 h 608724"/>
              <a:gd name="connsiteX92" fmla="*/ 90434 w 412808"/>
              <a:gd name="connsiteY92" fmla="*/ 381231 h 608724"/>
              <a:gd name="connsiteX93" fmla="*/ 87577 w 412808"/>
              <a:gd name="connsiteY93" fmla="*/ 379482 h 608724"/>
              <a:gd name="connsiteX94" fmla="*/ 0 w 412808"/>
              <a:gd name="connsiteY94" fmla="*/ 209474 h 608724"/>
              <a:gd name="connsiteX95" fmla="*/ 200135 w 412808"/>
              <a:gd name="connsiteY95" fmla="*/ 437 h 608724"/>
              <a:gd name="connsiteX96" fmla="*/ 205574 w 412808"/>
              <a:gd name="connsiteY96" fmla="*/ 69 h 60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12808" h="608724">
                <a:moveTo>
                  <a:pt x="183169" y="577164"/>
                </a:moveTo>
                <a:lnTo>
                  <a:pt x="183169" y="588757"/>
                </a:lnTo>
                <a:lnTo>
                  <a:pt x="229639" y="588757"/>
                </a:lnTo>
                <a:lnTo>
                  <a:pt x="229639" y="577164"/>
                </a:lnTo>
                <a:close/>
                <a:moveTo>
                  <a:pt x="155141" y="545512"/>
                </a:moveTo>
                <a:lnTo>
                  <a:pt x="155141" y="557197"/>
                </a:lnTo>
                <a:lnTo>
                  <a:pt x="173120" y="557197"/>
                </a:lnTo>
                <a:lnTo>
                  <a:pt x="239688" y="557197"/>
                </a:lnTo>
                <a:lnTo>
                  <a:pt x="257667" y="557197"/>
                </a:lnTo>
                <a:lnTo>
                  <a:pt x="257667" y="545512"/>
                </a:lnTo>
                <a:close/>
                <a:moveTo>
                  <a:pt x="155141" y="513952"/>
                </a:moveTo>
                <a:lnTo>
                  <a:pt x="155141" y="525637"/>
                </a:lnTo>
                <a:lnTo>
                  <a:pt x="257667" y="525637"/>
                </a:lnTo>
                <a:lnTo>
                  <a:pt x="257667" y="513952"/>
                </a:lnTo>
                <a:close/>
                <a:moveTo>
                  <a:pt x="145183" y="493985"/>
                </a:moveTo>
                <a:lnTo>
                  <a:pt x="267717" y="493985"/>
                </a:lnTo>
                <a:cubicBezTo>
                  <a:pt x="273157" y="493985"/>
                  <a:pt x="277675" y="498494"/>
                  <a:pt x="277675" y="504014"/>
                </a:cubicBezTo>
                <a:lnTo>
                  <a:pt x="277675" y="535574"/>
                </a:lnTo>
                <a:lnTo>
                  <a:pt x="277675" y="567135"/>
                </a:lnTo>
                <a:cubicBezTo>
                  <a:pt x="277675" y="572655"/>
                  <a:pt x="273157" y="577164"/>
                  <a:pt x="267717" y="577164"/>
                </a:cubicBezTo>
                <a:lnTo>
                  <a:pt x="249646" y="577164"/>
                </a:lnTo>
                <a:lnTo>
                  <a:pt x="249646" y="598695"/>
                </a:lnTo>
                <a:cubicBezTo>
                  <a:pt x="249646" y="604215"/>
                  <a:pt x="245220" y="608724"/>
                  <a:pt x="239688" y="608724"/>
                </a:cubicBezTo>
                <a:lnTo>
                  <a:pt x="173120" y="608724"/>
                </a:lnTo>
                <a:cubicBezTo>
                  <a:pt x="167680" y="608724"/>
                  <a:pt x="163162" y="604215"/>
                  <a:pt x="163162" y="598695"/>
                </a:cubicBezTo>
                <a:lnTo>
                  <a:pt x="163162" y="577164"/>
                </a:lnTo>
                <a:lnTo>
                  <a:pt x="145183" y="577164"/>
                </a:lnTo>
                <a:cubicBezTo>
                  <a:pt x="139651" y="577164"/>
                  <a:pt x="135133" y="572655"/>
                  <a:pt x="135133" y="567135"/>
                </a:cubicBezTo>
                <a:lnTo>
                  <a:pt x="135133" y="535574"/>
                </a:lnTo>
                <a:lnTo>
                  <a:pt x="135133" y="504014"/>
                </a:lnTo>
                <a:cubicBezTo>
                  <a:pt x="135133" y="498494"/>
                  <a:pt x="139651" y="493985"/>
                  <a:pt x="145183" y="493985"/>
                </a:cubicBezTo>
                <a:close/>
                <a:moveTo>
                  <a:pt x="172295" y="254300"/>
                </a:moveTo>
                <a:cubicBezTo>
                  <a:pt x="164183" y="264241"/>
                  <a:pt x="151922" y="270776"/>
                  <a:pt x="138187" y="270776"/>
                </a:cubicBezTo>
                <a:cubicBezTo>
                  <a:pt x="137080" y="270776"/>
                  <a:pt x="136066" y="270776"/>
                  <a:pt x="135052" y="270684"/>
                </a:cubicBezTo>
                <a:cubicBezTo>
                  <a:pt x="154780" y="318456"/>
                  <a:pt x="180776" y="394670"/>
                  <a:pt x="182989" y="468859"/>
                </a:cubicBezTo>
                <a:lnTo>
                  <a:pt x="229911" y="468859"/>
                </a:lnTo>
                <a:cubicBezTo>
                  <a:pt x="232032" y="394946"/>
                  <a:pt x="257844" y="319376"/>
                  <a:pt x="277571" y="271973"/>
                </a:cubicBezTo>
                <a:cubicBezTo>
                  <a:pt x="276650" y="271973"/>
                  <a:pt x="275636" y="272065"/>
                  <a:pt x="274714" y="272065"/>
                </a:cubicBezTo>
                <a:cubicBezTo>
                  <a:pt x="260517" y="272065"/>
                  <a:pt x="248072" y="265253"/>
                  <a:pt x="240052" y="254944"/>
                </a:cubicBezTo>
                <a:cubicBezTo>
                  <a:pt x="231939" y="264517"/>
                  <a:pt x="219955" y="270776"/>
                  <a:pt x="206404" y="270776"/>
                </a:cubicBezTo>
                <a:cubicBezTo>
                  <a:pt x="192576" y="270776"/>
                  <a:pt x="180315" y="264241"/>
                  <a:pt x="172295" y="254300"/>
                </a:cubicBezTo>
                <a:close/>
                <a:moveTo>
                  <a:pt x="205021" y="20043"/>
                </a:moveTo>
                <a:cubicBezTo>
                  <a:pt x="204468" y="20135"/>
                  <a:pt x="203915" y="20227"/>
                  <a:pt x="203362" y="20227"/>
                </a:cubicBezTo>
                <a:cubicBezTo>
                  <a:pt x="100483" y="23725"/>
                  <a:pt x="20004" y="106842"/>
                  <a:pt x="20004" y="209474"/>
                </a:cubicBezTo>
                <a:cubicBezTo>
                  <a:pt x="20004" y="273630"/>
                  <a:pt x="49965" y="332263"/>
                  <a:pt x="98178" y="362546"/>
                </a:cubicBezTo>
                <a:lnTo>
                  <a:pt x="100943" y="364295"/>
                </a:lnTo>
                <a:cubicBezTo>
                  <a:pt x="104907" y="366688"/>
                  <a:pt x="108964" y="369265"/>
                  <a:pt x="112928" y="372303"/>
                </a:cubicBezTo>
                <a:cubicBezTo>
                  <a:pt x="136804" y="390896"/>
                  <a:pt x="152383" y="434526"/>
                  <a:pt x="155057" y="468859"/>
                </a:cubicBezTo>
                <a:lnTo>
                  <a:pt x="162892" y="468859"/>
                </a:lnTo>
                <a:cubicBezTo>
                  <a:pt x="160311" y="387767"/>
                  <a:pt x="127216" y="301980"/>
                  <a:pt x="108226" y="259086"/>
                </a:cubicBezTo>
                <a:cubicBezTo>
                  <a:pt x="99468" y="251078"/>
                  <a:pt x="94030" y="239481"/>
                  <a:pt x="94030" y="226686"/>
                </a:cubicBezTo>
                <a:cubicBezTo>
                  <a:pt x="94030" y="222084"/>
                  <a:pt x="97164" y="218126"/>
                  <a:pt x="101589" y="217021"/>
                </a:cubicBezTo>
                <a:cubicBezTo>
                  <a:pt x="106106" y="215917"/>
                  <a:pt x="110715" y="218034"/>
                  <a:pt x="112835" y="222084"/>
                </a:cubicBezTo>
                <a:cubicBezTo>
                  <a:pt x="113573" y="223465"/>
                  <a:pt x="118182" y="232301"/>
                  <a:pt x="124727" y="246752"/>
                </a:cubicBezTo>
                <a:cubicBezTo>
                  <a:pt x="128507" y="249329"/>
                  <a:pt x="133116" y="250802"/>
                  <a:pt x="138094" y="250802"/>
                </a:cubicBezTo>
                <a:cubicBezTo>
                  <a:pt x="151461" y="250802"/>
                  <a:pt x="162247" y="240033"/>
                  <a:pt x="162247" y="226686"/>
                </a:cubicBezTo>
                <a:cubicBezTo>
                  <a:pt x="162247" y="221163"/>
                  <a:pt x="166764" y="216745"/>
                  <a:pt x="172295" y="216745"/>
                </a:cubicBezTo>
                <a:cubicBezTo>
                  <a:pt x="177734" y="216745"/>
                  <a:pt x="182251" y="221163"/>
                  <a:pt x="182251" y="226686"/>
                </a:cubicBezTo>
                <a:cubicBezTo>
                  <a:pt x="182251" y="240033"/>
                  <a:pt x="193129" y="250802"/>
                  <a:pt x="206404" y="250802"/>
                </a:cubicBezTo>
                <a:cubicBezTo>
                  <a:pt x="219679" y="250802"/>
                  <a:pt x="230557" y="240033"/>
                  <a:pt x="230557" y="226686"/>
                </a:cubicBezTo>
                <a:cubicBezTo>
                  <a:pt x="230557" y="221163"/>
                  <a:pt x="234982" y="216745"/>
                  <a:pt x="240513" y="216745"/>
                </a:cubicBezTo>
                <a:cubicBezTo>
                  <a:pt x="246044" y="216745"/>
                  <a:pt x="250561" y="221163"/>
                  <a:pt x="250561" y="226686"/>
                </a:cubicBezTo>
                <a:cubicBezTo>
                  <a:pt x="250561" y="226962"/>
                  <a:pt x="250469" y="227238"/>
                  <a:pt x="250469" y="227515"/>
                </a:cubicBezTo>
                <a:cubicBezTo>
                  <a:pt x="250469" y="227699"/>
                  <a:pt x="250561" y="227791"/>
                  <a:pt x="250561" y="227975"/>
                </a:cubicBezTo>
                <a:cubicBezTo>
                  <a:pt x="250561" y="241229"/>
                  <a:pt x="261347" y="252091"/>
                  <a:pt x="274621" y="252091"/>
                </a:cubicBezTo>
                <a:cubicBezTo>
                  <a:pt x="279600" y="252091"/>
                  <a:pt x="284117" y="250618"/>
                  <a:pt x="287988" y="248133"/>
                </a:cubicBezTo>
                <a:cubicBezTo>
                  <a:pt x="294534" y="233590"/>
                  <a:pt x="299235" y="224661"/>
                  <a:pt x="299973" y="223280"/>
                </a:cubicBezTo>
                <a:cubicBezTo>
                  <a:pt x="302093" y="219230"/>
                  <a:pt x="306702" y="217113"/>
                  <a:pt x="311219" y="218310"/>
                </a:cubicBezTo>
                <a:cubicBezTo>
                  <a:pt x="315644" y="219415"/>
                  <a:pt x="318779" y="223373"/>
                  <a:pt x="318779" y="227975"/>
                </a:cubicBezTo>
                <a:cubicBezTo>
                  <a:pt x="318779" y="240861"/>
                  <a:pt x="313247" y="252459"/>
                  <a:pt x="304397" y="260559"/>
                </a:cubicBezTo>
                <a:cubicBezTo>
                  <a:pt x="285407" y="303176"/>
                  <a:pt x="252497" y="388135"/>
                  <a:pt x="249916" y="468859"/>
                </a:cubicBezTo>
                <a:lnTo>
                  <a:pt x="257751" y="468859"/>
                </a:lnTo>
                <a:cubicBezTo>
                  <a:pt x="260425" y="434526"/>
                  <a:pt x="276004" y="390896"/>
                  <a:pt x="299880" y="372303"/>
                </a:cubicBezTo>
                <a:cubicBezTo>
                  <a:pt x="303752" y="369265"/>
                  <a:pt x="307901" y="366688"/>
                  <a:pt x="311865" y="364203"/>
                </a:cubicBezTo>
                <a:lnTo>
                  <a:pt x="314630" y="362546"/>
                </a:lnTo>
                <a:cubicBezTo>
                  <a:pt x="362843" y="332355"/>
                  <a:pt x="392804" y="273630"/>
                  <a:pt x="392804" y="209474"/>
                </a:cubicBezTo>
                <a:cubicBezTo>
                  <a:pt x="392804" y="106842"/>
                  <a:pt x="312325" y="23725"/>
                  <a:pt x="209446" y="20227"/>
                </a:cubicBezTo>
                <a:cubicBezTo>
                  <a:pt x="208893" y="20227"/>
                  <a:pt x="208248" y="20135"/>
                  <a:pt x="207695" y="20043"/>
                </a:cubicBezTo>
                <a:cubicBezTo>
                  <a:pt x="206773" y="20135"/>
                  <a:pt x="205759" y="20043"/>
                  <a:pt x="205021" y="20043"/>
                </a:cubicBezTo>
                <a:close/>
                <a:moveTo>
                  <a:pt x="205574" y="69"/>
                </a:moveTo>
                <a:lnTo>
                  <a:pt x="206588" y="161"/>
                </a:lnTo>
                <a:lnTo>
                  <a:pt x="207234" y="69"/>
                </a:lnTo>
                <a:cubicBezTo>
                  <a:pt x="209170" y="-23"/>
                  <a:pt x="211105" y="-115"/>
                  <a:pt x="212857" y="437"/>
                </a:cubicBezTo>
                <a:cubicBezTo>
                  <a:pt x="325139" y="5592"/>
                  <a:pt x="412808" y="96901"/>
                  <a:pt x="412808" y="209474"/>
                </a:cubicBezTo>
                <a:cubicBezTo>
                  <a:pt x="412808" y="280441"/>
                  <a:pt x="379252" y="345610"/>
                  <a:pt x="325231" y="379482"/>
                </a:cubicBezTo>
                <a:lnTo>
                  <a:pt x="322374" y="381231"/>
                </a:lnTo>
                <a:cubicBezTo>
                  <a:pt x="318686" y="383532"/>
                  <a:pt x="315183" y="385649"/>
                  <a:pt x="312141" y="388043"/>
                </a:cubicBezTo>
                <a:cubicBezTo>
                  <a:pt x="291676" y="404059"/>
                  <a:pt x="277387" y="448701"/>
                  <a:pt x="277387" y="478800"/>
                </a:cubicBezTo>
                <a:cubicBezTo>
                  <a:pt x="277387" y="484323"/>
                  <a:pt x="272870" y="488833"/>
                  <a:pt x="267339" y="488833"/>
                </a:cubicBezTo>
                <a:lnTo>
                  <a:pt x="145469" y="488833"/>
                </a:lnTo>
                <a:cubicBezTo>
                  <a:pt x="139938" y="488833"/>
                  <a:pt x="135421" y="484323"/>
                  <a:pt x="135421" y="478800"/>
                </a:cubicBezTo>
                <a:cubicBezTo>
                  <a:pt x="135421" y="448701"/>
                  <a:pt x="121132" y="404059"/>
                  <a:pt x="100667" y="388043"/>
                </a:cubicBezTo>
                <a:cubicBezTo>
                  <a:pt x="97625" y="385649"/>
                  <a:pt x="94122" y="383532"/>
                  <a:pt x="90434" y="381231"/>
                </a:cubicBezTo>
                <a:lnTo>
                  <a:pt x="87577" y="379482"/>
                </a:lnTo>
                <a:cubicBezTo>
                  <a:pt x="33556" y="345517"/>
                  <a:pt x="0" y="280441"/>
                  <a:pt x="0" y="209474"/>
                </a:cubicBezTo>
                <a:cubicBezTo>
                  <a:pt x="0" y="96901"/>
                  <a:pt x="87669" y="5500"/>
                  <a:pt x="200135" y="437"/>
                </a:cubicBezTo>
                <a:cubicBezTo>
                  <a:pt x="201795" y="-115"/>
                  <a:pt x="203731" y="-23"/>
                  <a:pt x="205574" y="69"/>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B57DFA18-DED6-1AE0-866D-643901F36D42}"/>
              </a:ext>
            </a:extLst>
          </p:cNvPr>
          <p:cNvSpPr/>
          <p:nvPr/>
        </p:nvSpPr>
        <p:spPr>
          <a:xfrm>
            <a:off x="4951295" y="2185628"/>
            <a:ext cx="2289409" cy="584775"/>
          </a:xfrm>
          <a:prstGeom prst="rect">
            <a:avLst/>
          </a:prstGeom>
        </p:spPr>
        <p:txBody>
          <a:bodyPr wrap="none">
            <a:spAutoFit/>
          </a:bodyPr>
          <a:lstStyle/>
          <a:p>
            <a:pPr algn="ctr"/>
            <a:r>
              <a:rPr kumimoji="0" lang="zh-CN" altLang="en-US" sz="3200" b="0" i="0" u="none" strike="noStrike" kern="1200" cap="none" spc="0" normalizeH="0" baseline="0" noProof="0">
                <a:ln>
                  <a:noFill/>
                </a:ln>
                <a:solidFill>
                  <a:schemeClr val="tx1">
                    <a:lumMod val="95000"/>
                    <a:lumOff val="5000"/>
                  </a:schemeClr>
                </a:solidFill>
                <a:effectLst/>
                <a:uLnTx/>
                <a:uFillTx/>
                <a:latin typeface="OPPOSans H"/>
                <a:ea typeface="OPPOSans H"/>
                <a:cs typeface="+mn-cs"/>
              </a:rPr>
              <a:t>苏颜润   </a:t>
            </a:r>
            <a:r>
              <a:rPr kumimoji="0" lang="zh-CN" altLang="en-US" sz="2000" b="0" i="0" u="none" strike="noStrike" kern="1200" cap="none" spc="0" normalizeH="0" baseline="0" noProof="0" dirty="0">
                <a:ln>
                  <a:noFill/>
                </a:ln>
                <a:solidFill>
                  <a:schemeClr val="tx1">
                    <a:lumMod val="95000"/>
                    <a:lumOff val="5000"/>
                  </a:schemeClr>
                </a:solidFill>
                <a:effectLst/>
                <a:uLnTx/>
                <a:uFillTx/>
                <a:latin typeface="OPPOSans H"/>
                <a:ea typeface="OPPOSans H"/>
                <a:cs typeface="+mn-cs"/>
              </a:rPr>
              <a:t>作品</a:t>
            </a:r>
            <a:endParaRPr lang="zh-CN" altLang="en-US" sz="2800" dirty="0">
              <a:solidFill>
                <a:schemeClr val="tx1">
                  <a:lumMod val="95000"/>
                  <a:lumOff val="5000"/>
                </a:schemeClr>
              </a:solidFill>
            </a:endParaRPr>
          </a:p>
        </p:txBody>
      </p:sp>
      <p:pic>
        <p:nvPicPr>
          <p:cNvPr id="15" name="图形 14">
            <a:hlinkClick r:id="rId3"/>
            <a:extLst>
              <a:ext uri="{FF2B5EF4-FFF2-40B4-BE49-F238E27FC236}">
                <a16:creationId xmlns:a16="http://schemas.microsoft.com/office/drawing/2014/main" id="{73F3FE8E-93E6-DF6F-7FA5-51855A11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9278" y="1134383"/>
            <a:ext cx="3245051" cy="743141"/>
          </a:xfrm>
          <a:prstGeom prst="rect">
            <a:avLst/>
          </a:prstGeom>
        </p:spPr>
      </p:pic>
      <p:sp>
        <p:nvSpPr>
          <p:cNvPr id="16" name="十字形 15">
            <a:extLst>
              <a:ext uri="{FF2B5EF4-FFF2-40B4-BE49-F238E27FC236}">
                <a16:creationId xmlns:a16="http://schemas.microsoft.com/office/drawing/2014/main" id="{D060C247-8A8E-5BCE-E562-EA5CF8E341DA}"/>
              </a:ext>
            </a:extLst>
          </p:cNvPr>
          <p:cNvSpPr/>
          <p:nvPr/>
        </p:nvSpPr>
        <p:spPr>
          <a:xfrm rot="2700000">
            <a:off x="5942904" y="1405903"/>
            <a:ext cx="297867" cy="297867"/>
          </a:xfrm>
          <a:prstGeom prst="plus">
            <a:avLst>
              <a:gd name="adj" fmla="val 37730"/>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hlinkClick r:id="rId6"/>
            <a:extLst>
              <a:ext uri="{FF2B5EF4-FFF2-40B4-BE49-F238E27FC236}">
                <a16:creationId xmlns:a16="http://schemas.microsoft.com/office/drawing/2014/main" id="{3BEC235F-6930-4196-B4D1-8F38F8C3508E}"/>
              </a:ext>
            </a:extLst>
          </p:cNvPr>
          <p:cNvPicPr>
            <a:picLocks noChangeAspect="1"/>
          </p:cNvPicPr>
          <p:nvPr/>
        </p:nvPicPr>
        <p:blipFill>
          <a:blip r:embed="rId7"/>
          <a:stretch>
            <a:fillRect/>
          </a:stretch>
        </p:blipFill>
        <p:spPr>
          <a:xfrm>
            <a:off x="2249437" y="373807"/>
            <a:ext cx="3354960" cy="1503717"/>
          </a:xfrm>
          <a:prstGeom prst="rect">
            <a:avLst/>
          </a:prstGeom>
        </p:spPr>
      </p:pic>
      <p:sp>
        <p:nvSpPr>
          <p:cNvPr id="18" name="文本框 17">
            <a:extLst>
              <a:ext uri="{FF2B5EF4-FFF2-40B4-BE49-F238E27FC236}">
                <a16:creationId xmlns:a16="http://schemas.microsoft.com/office/drawing/2014/main" id="{A978FF72-15DE-49E8-464A-88CD1BF3D1C5}"/>
              </a:ext>
            </a:extLst>
          </p:cNvPr>
          <p:cNvSpPr txBox="1"/>
          <p:nvPr/>
        </p:nvSpPr>
        <p:spPr>
          <a:xfrm>
            <a:off x="4626428" y="874479"/>
            <a:ext cx="1062646" cy="338554"/>
          </a:xfrm>
          <a:prstGeom prst="rect">
            <a:avLst/>
          </a:prstGeom>
          <a:noFill/>
        </p:spPr>
        <p:txBody>
          <a:bodyPr wrap="square" rtlCol="0">
            <a:spAutoFit/>
          </a:bodyPr>
          <a:lstStyle/>
          <a:p>
            <a:pPr algn="dist"/>
            <a:r>
              <a:rPr lang="en-US" altLang="zh-CN" sz="1600" b="1" dirty="0">
                <a:solidFill>
                  <a:srgbClr val="3BBAC3"/>
                </a:solidFill>
                <a:latin typeface="OPPOSans M" panose="00020600040101010101" pitchFamily="18" charset="-122"/>
                <a:ea typeface="OPPOSans M" panose="00020600040101010101" pitchFamily="18" charset="-122"/>
                <a:cs typeface="OPPOSans M" panose="00020600040101010101" pitchFamily="18" charset="-122"/>
              </a:rPr>
              <a:t>5</a:t>
            </a:r>
            <a:r>
              <a:rPr lang="zh-CN" altLang="en-US" sz="1600" b="1" dirty="0">
                <a:solidFill>
                  <a:srgbClr val="3BBAC3"/>
                </a:solidFill>
                <a:latin typeface="OPPOSans M" panose="00020600040101010101" pitchFamily="18" charset="-122"/>
                <a:ea typeface="OPPOSans M" panose="00020600040101010101" pitchFamily="18" charset="-122"/>
                <a:cs typeface="OPPOSans M" panose="00020600040101010101" pitchFamily="18" charset="-122"/>
              </a:rPr>
              <a:t>期学员</a:t>
            </a:r>
          </a:p>
        </p:txBody>
      </p:sp>
      <p:sp>
        <p:nvSpPr>
          <p:cNvPr id="19" name="文本框 18">
            <a:extLst>
              <a:ext uri="{FF2B5EF4-FFF2-40B4-BE49-F238E27FC236}">
                <a16:creationId xmlns:a16="http://schemas.microsoft.com/office/drawing/2014/main" id="{29E5A348-0C27-0118-830B-8907C3B450E1}"/>
              </a:ext>
            </a:extLst>
          </p:cNvPr>
          <p:cNvSpPr txBox="1"/>
          <p:nvPr/>
        </p:nvSpPr>
        <p:spPr>
          <a:xfrm>
            <a:off x="4026564" y="3146705"/>
            <a:ext cx="6096381" cy="830997"/>
          </a:xfrm>
          <a:prstGeom prst="rect">
            <a:avLst/>
          </a:prstGeom>
          <a:noFill/>
        </p:spPr>
        <p:txBody>
          <a:bodyPr wrap="square" rtlCol="0">
            <a:spAutoFit/>
          </a:bodyPr>
          <a:lstStyle/>
          <a:p>
            <a:r>
              <a:rPr lang="zh-CN" altLang="en-US" sz="2400"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仅供学习参考之用！</a:t>
            </a:r>
            <a:endParaRPr lang="en-US" altLang="zh-CN" sz="2400"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a:p>
            <a:r>
              <a:rPr lang="zh-CN" altLang="en-US"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未经许可禁止在</a:t>
            </a:r>
            <a:r>
              <a:rPr lang="en-US" altLang="zh-CN"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PC/M/App</a:t>
            </a:r>
            <a:r>
              <a:rPr lang="zh-CN" altLang="en-US"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平台</a:t>
            </a:r>
            <a:r>
              <a:rPr lang="zh-CN" altLang="en-US" sz="2400" b="1" dirty="0">
                <a:solidFill>
                  <a:srgbClr val="FF0000"/>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转载、传播、贩卖</a:t>
            </a:r>
            <a:r>
              <a:rPr lang="zh-CN" altLang="en-US" sz="2400"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rPr>
              <a:t>！</a:t>
            </a:r>
            <a:endParaRPr lang="en-US" altLang="zh-CN" b="1" dirty="0">
              <a:solidFill>
                <a:schemeClr val="tx1">
                  <a:lumMod val="85000"/>
                  <a:lumOff val="15000"/>
                </a:schemeClr>
              </a:solidFill>
              <a:latin typeface="阿里巴巴普惠体 2.0 65 Medium" panose="00020600040101010101" pitchFamily="18" charset="-122"/>
              <a:ea typeface="阿里巴巴普惠体 2.0 65 Medium" panose="00020600040101010101" pitchFamily="18" charset="-122"/>
              <a:cs typeface="阿里巴巴普惠体 2.0 65 Medium" panose="00020600040101010101" pitchFamily="18" charset="-122"/>
            </a:endParaRPr>
          </a:p>
        </p:txBody>
      </p:sp>
    </p:spTree>
    <p:extLst>
      <p:ext uri="{BB962C8B-B14F-4D97-AF65-F5344CB8AC3E}">
        <p14:creationId xmlns:p14="http://schemas.microsoft.com/office/powerpoint/2010/main" val="3499797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6" name="组合 495">
            <a:extLst>
              <a:ext uri="{FF2B5EF4-FFF2-40B4-BE49-F238E27FC236}">
                <a16:creationId xmlns:a16="http://schemas.microsoft.com/office/drawing/2014/main" id="{4737C8E4-F06F-4283-88CD-9E9250841FD6}"/>
              </a:ext>
            </a:extLst>
          </p:cNvPr>
          <p:cNvGrpSpPr/>
          <p:nvPr/>
        </p:nvGrpSpPr>
        <p:grpSpPr>
          <a:xfrm>
            <a:off x="-3185162" y="-57998"/>
            <a:ext cx="6929848" cy="6945090"/>
            <a:chOff x="1994564" y="454676"/>
            <a:chExt cx="4990436" cy="5001420"/>
          </a:xfrm>
        </p:grpSpPr>
        <p:sp>
          <p:nvSpPr>
            <p:cNvPr id="497" name="Freeform 422">
              <a:extLst>
                <a:ext uri="{FF2B5EF4-FFF2-40B4-BE49-F238E27FC236}">
                  <a16:creationId xmlns:a16="http://schemas.microsoft.com/office/drawing/2014/main" id="{B4C9A2DD-DA81-4B58-97D0-3C0889113858}"/>
                </a:ext>
              </a:extLst>
            </p:cNvPr>
            <p:cNvSpPr>
              <a:spLocks noEditPoints="1"/>
            </p:cNvSpPr>
            <p:nvPr/>
          </p:nvSpPr>
          <p:spPr bwMode="auto">
            <a:xfrm>
              <a:off x="1994564" y="454676"/>
              <a:ext cx="4990436" cy="5001420"/>
            </a:xfrm>
            <a:custGeom>
              <a:avLst/>
              <a:gdLst>
                <a:gd name="T0" fmla="*/ 675 w 1482"/>
                <a:gd name="T1" fmla="*/ 13 h 1485"/>
                <a:gd name="T2" fmla="*/ 1075 w 1482"/>
                <a:gd name="T3" fmla="*/ 88 h 1485"/>
                <a:gd name="T4" fmla="*/ 1399 w 1482"/>
                <a:gd name="T5" fmla="*/ 408 h 1485"/>
                <a:gd name="T6" fmla="*/ 1481 w 1482"/>
                <a:gd name="T7" fmla="*/ 750 h 1485"/>
                <a:gd name="T8" fmla="*/ 1381 w 1482"/>
                <a:gd name="T9" fmla="*/ 1118 h 1485"/>
                <a:gd name="T10" fmla="*/ 1149 w 1482"/>
                <a:gd name="T11" fmla="*/ 1362 h 1485"/>
                <a:gd name="T12" fmla="*/ 761 w 1482"/>
                <a:gd name="T13" fmla="*/ 1482 h 1485"/>
                <a:gd name="T14" fmla="*/ 412 w 1482"/>
                <a:gd name="T15" fmla="*/ 1403 h 1485"/>
                <a:gd name="T16" fmla="*/ 95 w 1482"/>
                <a:gd name="T17" fmla="*/ 1092 h 1485"/>
                <a:gd name="T18" fmla="*/ 12 w 1482"/>
                <a:gd name="T19" fmla="*/ 682 h 1485"/>
                <a:gd name="T20" fmla="*/ 166 w 1482"/>
                <a:gd name="T21" fmla="*/ 291 h 1485"/>
                <a:gd name="T22" fmla="*/ 675 w 1482"/>
                <a:gd name="T23" fmla="*/ 13 h 1485"/>
                <a:gd name="T24" fmla="*/ 708 w 1482"/>
                <a:gd name="T25" fmla="*/ 38 h 1485"/>
                <a:gd name="T26" fmla="*/ 394 w 1482"/>
                <a:gd name="T27" fmla="*/ 131 h 1485"/>
                <a:gd name="T28" fmla="*/ 90 w 1482"/>
                <a:gd name="T29" fmla="*/ 476 h 1485"/>
                <a:gd name="T30" fmla="*/ 66 w 1482"/>
                <a:gd name="T31" fmla="*/ 949 h 1485"/>
                <a:gd name="T32" fmla="*/ 294 w 1482"/>
                <a:gd name="T33" fmla="*/ 1293 h 1485"/>
                <a:gd name="T34" fmla="*/ 685 w 1482"/>
                <a:gd name="T35" fmla="*/ 1452 h 1485"/>
                <a:gd name="T36" fmla="*/ 1127 w 1482"/>
                <a:gd name="T37" fmla="*/ 1344 h 1485"/>
                <a:gd name="T38" fmla="*/ 1387 w 1482"/>
                <a:gd name="T39" fmla="*/ 1048 h 1485"/>
                <a:gd name="T40" fmla="*/ 1407 w 1482"/>
                <a:gd name="T41" fmla="*/ 493 h 1485"/>
                <a:gd name="T42" fmla="*/ 1191 w 1482"/>
                <a:gd name="T43" fmla="*/ 195 h 1485"/>
                <a:gd name="T44" fmla="*/ 813 w 1482"/>
                <a:gd name="T45" fmla="*/ 40 h 1485"/>
                <a:gd name="T46" fmla="*/ 708 w 1482"/>
                <a:gd name="T47" fmla="*/ 38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2" h="1485">
                  <a:moveTo>
                    <a:pt x="675" y="13"/>
                  </a:moveTo>
                  <a:cubicBezTo>
                    <a:pt x="812" y="0"/>
                    <a:pt x="952" y="26"/>
                    <a:pt x="1075" y="88"/>
                  </a:cubicBezTo>
                  <a:cubicBezTo>
                    <a:pt x="1213" y="157"/>
                    <a:pt x="1328" y="270"/>
                    <a:pt x="1399" y="408"/>
                  </a:cubicBezTo>
                  <a:cubicBezTo>
                    <a:pt x="1454" y="513"/>
                    <a:pt x="1482" y="631"/>
                    <a:pt x="1481" y="750"/>
                  </a:cubicBezTo>
                  <a:cubicBezTo>
                    <a:pt x="1481" y="879"/>
                    <a:pt x="1446" y="1007"/>
                    <a:pt x="1381" y="1118"/>
                  </a:cubicBezTo>
                  <a:cubicBezTo>
                    <a:pt x="1324" y="1215"/>
                    <a:pt x="1244" y="1300"/>
                    <a:pt x="1149" y="1362"/>
                  </a:cubicBezTo>
                  <a:cubicBezTo>
                    <a:pt x="1035" y="1437"/>
                    <a:pt x="898" y="1480"/>
                    <a:pt x="761" y="1482"/>
                  </a:cubicBezTo>
                  <a:cubicBezTo>
                    <a:pt x="641" y="1485"/>
                    <a:pt x="519" y="1458"/>
                    <a:pt x="412" y="1403"/>
                  </a:cubicBezTo>
                  <a:cubicBezTo>
                    <a:pt x="278" y="1335"/>
                    <a:pt x="166" y="1225"/>
                    <a:pt x="95" y="1092"/>
                  </a:cubicBezTo>
                  <a:cubicBezTo>
                    <a:pt x="28" y="967"/>
                    <a:pt x="0" y="823"/>
                    <a:pt x="12" y="682"/>
                  </a:cubicBezTo>
                  <a:cubicBezTo>
                    <a:pt x="24" y="541"/>
                    <a:pt x="78" y="403"/>
                    <a:pt x="166" y="291"/>
                  </a:cubicBezTo>
                  <a:cubicBezTo>
                    <a:pt x="289" y="134"/>
                    <a:pt x="477" y="31"/>
                    <a:pt x="675" y="13"/>
                  </a:cubicBezTo>
                  <a:close/>
                  <a:moveTo>
                    <a:pt x="708" y="38"/>
                  </a:moveTo>
                  <a:cubicBezTo>
                    <a:pt x="598" y="43"/>
                    <a:pt x="489" y="76"/>
                    <a:pt x="394" y="131"/>
                  </a:cubicBezTo>
                  <a:cubicBezTo>
                    <a:pt x="258" y="208"/>
                    <a:pt x="149" y="331"/>
                    <a:pt x="90" y="476"/>
                  </a:cubicBezTo>
                  <a:cubicBezTo>
                    <a:pt x="28" y="625"/>
                    <a:pt x="19" y="795"/>
                    <a:pt x="66" y="949"/>
                  </a:cubicBezTo>
                  <a:cubicBezTo>
                    <a:pt x="106" y="1083"/>
                    <a:pt x="186" y="1204"/>
                    <a:pt x="294" y="1293"/>
                  </a:cubicBezTo>
                  <a:cubicBezTo>
                    <a:pt x="404" y="1384"/>
                    <a:pt x="543" y="1441"/>
                    <a:pt x="685" y="1452"/>
                  </a:cubicBezTo>
                  <a:cubicBezTo>
                    <a:pt x="839" y="1466"/>
                    <a:pt x="997" y="1427"/>
                    <a:pt x="1127" y="1344"/>
                  </a:cubicBezTo>
                  <a:cubicBezTo>
                    <a:pt x="1239" y="1272"/>
                    <a:pt x="1330" y="1169"/>
                    <a:pt x="1387" y="1048"/>
                  </a:cubicBezTo>
                  <a:cubicBezTo>
                    <a:pt x="1469" y="876"/>
                    <a:pt x="1476" y="670"/>
                    <a:pt x="1407" y="493"/>
                  </a:cubicBezTo>
                  <a:cubicBezTo>
                    <a:pt x="1363" y="377"/>
                    <a:pt x="1288" y="273"/>
                    <a:pt x="1191" y="195"/>
                  </a:cubicBezTo>
                  <a:cubicBezTo>
                    <a:pt x="1084" y="108"/>
                    <a:pt x="951" y="53"/>
                    <a:pt x="813" y="40"/>
                  </a:cubicBezTo>
                  <a:cubicBezTo>
                    <a:pt x="778" y="38"/>
                    <a:pt x="743" y="35"/>
                    <a:pt x="708" y="3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8" name="Freeform 423">
              <a:extLst>
                <a:ext uri="{FF2B5EF4-FFF2-40B4-BE49-F238E27FC236}">
                  <a16:creationId xmlns:a16="http://schemas.microsoft.com/office/drawing/2014/main" id="{F9B83125-AFC9-46B9-A2DB-F579D2BDC2EB}"/>
                </a:ext>
              </a:extLst>
            </p:cNvPr>
            <p:cNvSpPr>
              <a:spLocks noEditPoints="1"/>
            </p:cNvSpPr>
            <p:nvPr/>
          </p:nvSpPr>
          <p:spPr bwMode="auto">
            <a:xfrm>
              <a:off x="2171953" y="663461"/>
              <a:ext cx="4660775" cy="4613677"/>
            </a:xfrm>
            <a:custGeom>
              <a:avLst/>
              <a:gdLst>
                <a:gd name="T0" fmla="*/ 551 w 1384"/>
                <a:gd name="T1" fmla="*/ 164 h 1370"/>
                <a:gd name="T2" fmla="*/ 780 w 1384"/>
                <a:gd name="T3" fmla="*/ 244 h 1370"/>
                <a:gd name="T4" fmla="*/ 596 w 1384"/>
                <a:gd name="T5" fmla="*/ 180 h 1370"/>
                <a:gd name="T6" fmla="*/ 516 w 1384"/>
                <a:gd name="T7" fmla="*/ 195 h 1370"/>
                <a:gd name="T8" fmla="*/ 651 w 1384"/>
                <a:gd name="T9" fmla="*/ 266 h 1370"/>
                <a:gd name="T10" fmla="*/ 635 w 1384"/>
                <a:gd name="T11" fmla="*/ 214 h 1370"/>
                <a:gd name="T12" fmla="*/ 674 w 1384"/>
                <a:gd name="T13" fmla="*/ 217 h 1370"/>
                <a:gd name="T14" fmla="*/ 527 w 1384"/>
                <a:gd name="T15" fmla="*/ 247 h 1370"/>
                <a:gd name="T16" fmla="*/ 609 w 1384"/>
                <a:gd name="T17" fmla="*/ 244 h 1370"/>
                <a:gd name="T18" fmla="*/ 963 w 1384"/>
                <a:gd name="T19" fmla="*/ 256 h 1370"/>
                <a:gd name="T20" fmla="*/ 793 w 1384"/>
                <a:gd name="T21" fmla="*/ 289 h 1370"/>
                <a:gd name="T22" fmla="*/ 965 w 1384"/>
                <a:gd name="T23" fmla="*/ 302 h 1370"/>
                <a:gd name="T24" fmla="*/ 539 w 1384"/>
                <a:gd name="T25" fmla="*/ 292 h 1370"/>
                <a:gd name="T26" fmla="*/ 747 w 1384"/>
                <a:gd name="T27" fmla="*/ 359 h 1370"/>
                <a:gd name="T28" fmla="*/ 1037 w 1384"/>
                <a:gd name="T29" fmla="*/ 296 h 1370"/>
                <a:gd name="T30" fmla="*/ 925 w 1384"/>
                <a:gd name="T31" fmla="*/ 312 h 1370"/>
                <a:gd name="T32" fmla="*/ 929 w 1384"/>
                <a:gd name="T33" fmla="*/ 364 h 1370"/>
                <a:gd name="T34" fmla="*/ 672 w 1384"/>
                <a:gd name="T35" fmla="*/ 334 h 1370"/>
                <a:gd name="T36" fmla="*/ 609 w 1384"/>
                <a:gd name="T37" fmla="*/ 339 h 1370"/>
                <a:gd name="T38" fmla="*/ 493 w 1384"/>
                <a:gd name="T39" fmla="*/ 369 h 1370"/>
                <a:gd name="T40" fmla="*/ 867 w 1384"/>
                <a:gd name="T41" fmla="*/ 373 h 1370"/>
                <a:gd name="T42" fmla="*/ 448 w 1384"/>
                <a:gd name="T43" fmla="*/ 405 h 1370"/>
                <a:gd name="T44" fmla="*/ 1020 w 1384"/>
                <a:gd name="T45" fmla="*/ 451 h 1370"/>
                <a:gd name="T46" fmla="*/ 1074 w 1384"/>
                <a:gd name="T47" fmla="*/ 552 h 1370"/>
                <a:gd name="T48" fmla="*/ 850 w 1384"/>
                <a:gd name="T49" fmla="*/ 962 h 1370"/>
                <a:gd name="T50" fmla="*/ 472 w 1384"/>
                <a:gd name="T51" fmla="*/ 808 h 1370"/>
                <a:gd name="T52" fmla="*/ 312 w 1384"/>
                <a:gd name="T53" fmla="*/ 764 h 1370"/>
                <a:gd name="T54" fmla="*/ 311 w 1384"/>
                <a:gd name="T55" fmla="*/ 577 h 1370"/>
                <a:gd name="T56" fmla="*/ 265 w 1384"/>
                <a:gd name="T57" fmla="*/ 424 h 1370"/>
                <a:gd name="T58" fmla="*/ 1082 w 1384"/>
                <a:gd name="T59" fmla="*/ 423 h 1370"/>
                <a:gd name="T60" fmla="*/ 826 w 1384"/>
                <a:gd name="T61" fmla="*/ 420 h 1370"/>
                <a:gd name="T62" fmla="*/ 329 w 1384"/>
                <a:gd name="T63" fmla="*/ 389 h 1370"/>
                <a:gd name="T64" fmla="*/ 499 w 1384"/>
                <a:gd name="T65" fmla="*/ 477 h 1370"/>
                <a:gd name="T66" fmla="*/ 959 w 1384"/>
                <a:gd name="T67" fmla="*/ 411 h 1370"/>
                <a:gd name="T68" fmla="*/ 384 w 1384"/>
                <a:gd name="T69" fmla="*/ 452 h 1370"/>
                <a:gd name="T70" fmla="*/ 1120 w 1384"/>
                <a:gd name="T71" fmla="*/ 417 h 1370"/>
                <a:gd name="T72" fmla="*/ 632 w 1384"/>
                <a:gd name="T73" fmla="*/ 531 h 1370"/>
                <a:gd name="T74" fmla="*/ 1063 w 1384"/>
                <a:gd name="T75" fmla="*/ 435 h 1370"/>
                <a:gd name="T76" fmla="*/ 957 w 1384"/>
                <a:gd name="T77" fmla="*/ 464 h 1370"/>
                <a:gd name="T78" fmla="*/ 548 w 1384"/>
                <a:gd name="T79" fmla="*/ 458 h 1370"/>
                <a:gd name="T80" fmla="*/ 1073 w 1384"/>
                <a:gd name="T81" fmla="*/ 469 h 1370"/>
                <a:gd name="T82" fmla="*/ 716 w 1384"/>
                <a:gd name="T83" fmla="*/ 511 h 1370"/>
                <a:gd name="T84" fmla="*/ 1082 w 1384"/>
                <a:gd name="T85" fmla="*/ 520 h 1370"/>
                <a:gd name="T86" fmla="*/ 408 w 1384"/>
                <a:gd name="T87" fmla="*/ 514 h 1370"/>
                <a:gd name="T88" fmla="*/ 504 w 1384"/>
                <a:gd name="T89" fmla="*/ 568 h 1370"/>
                <a:gd name="T90" fmla="*/ 1079 w 1384"/>
                <a:gd name="T91" fmla="*/ 561 h 1370"/>
                <a:gd name="T92" fmla="*/ 753 w 1384"/>
                <a:gd name="T93" fmla="*/ 598 h 1370"/>
                <a:gd name="T94" fmla="*/ 350 w 1384"/>
                <a:gd name="T95" fmla="*/ 584 h 1370"/>
                <a:gd name="T96" fmla="*/ 380 w 1384"/>
                <a:gd name="T97" fmla="*/ 616 h 1370"/>
                <a:gd name="T98" fmla="*/ 780 w 1384"/>
                <a:gd name="T99" fmla="*/ 605 h 1370"/>
                <a:gd name="T100" fmla="*/ 835 w 1384"/>
                <a:gd name="T101" fmla="*/ 653 h 1370"/>
                <a:gd name="T102" fmla="*/ 254 w 1384"/>
                <a:gd name="T103" fmla="*/ 673 h 1370"/>
                <a:gd name="T104" fmla="*/ 359 w 1384"/>
                <a:gd name="T105" fmla="*/ 674 h 1370"/>
                <a:gd name="T106" fmla="*/ 437 w 1384"/>
                <a:gd name="T107" fmla="*/ 721 h 1370"/>
                <a:gd name="T108" fmla="*/ 60 w 1384"/>
                <a:gd name="T109" fmla="*/ 722 h 1370"/>
                <a:gd name="T110" fmla="*/ 357 w 1384"/>
                <a:gd name="T111" fmla="*/ 777 h 1370"/>
                <a:gd name="T112" fmla="*/ 1251 w 1384"/>
                <a:gd name="T113" fmla="*/ 844 h 1370"/>
                <a:gd name="T114" fmla="*/ 152 w 1384"/>
                <a:gd name="T115" fmla="*/ 924 h 1370"/>
                <a:gd name="T116" fmla="*/ 238 w 1384"/>
                <a:gd name="T117" fmla="*/ 1075 h 1370"/>
                <a:gd name="T118" fmla="*/ 293 w 1384"/>
                <a:gd name="T119" fmla="*/ 1100 h 1370"/>
                <a:gd name="T120" fmla="*/ 378 w 1384"/>
                <a:gd name="T121" fmla="*/ 1236 h 1370"/>
                <a:gd name="T122" fmla="*/ 884 w 1384"/>
                <a:gd name="T123" fmla="*/ 130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84" h="1370">
                  <a:moveTo>
                    <a:pt x="634" y="11"/>
                  </a:moveTo>
                  <a:cubicBezTo>
                    <a:pt x="764" y="0"/>
                    <a:pt x="897" y="27"/>
                    <a:pt x="1011" y="89"/>
                  </a:cubicBezTo>
                  <a:cubicBezTo>
                    <a:pt x="1130" y="152"/>
                    <a:pt x="1229" y="253"/>
                    <a:pt x="1291" y="373"/>
                  </a:cubicBezTo>
                  <a:cubicBezTo>
                    <a:pt x="1362" y="507"/>
                    <a:pt x="1384" y="664"/>
                    <a:pt x="1355" y="812"/>
                  </a:cubicBezTo>
                  <a:cubicBezTo>
                    <a:pt x="1335" y="919"/>
                    <a:pt x="1288" y="1020"/>
                    <a:pt x="1221" y="1104"/>
                  </a:cubicBezTo>
                  <a:cubicBezTo>
                    <a:pt x="1141" y="1205"/>
                    <a:pt x="1033" y="1281"/>
                    <a:pt x="912" y="1323"/>
                  </a:cubicBezTo>
                  <a:cubicBezTo>
                    <a:pt x="798" y="1362"/>
                    <a:pt x="673" y="1370"/>
                    <a:pt x="555" y="1345"/>
                  </a:cubicBezTo>
                  <a:cubicBezTo>
                    <a:pt x="418" y="1318"/>
                    <a:pt x="290" y="1245"/>
                    <a:pt x="195" y="1141"/>
                  </a:cubicBezTo>
                  <a:cubicBezTo>
                    <a:pt x="111" y="1050"/>
                    <a:pt x="52" y="935"/>
                    <a:pt x="29" y="813"/>
                  </a:cubicBezTo>
                  <a:cubicBezTo>
                    <a:pt x="0" y="665"/>
                    <a:pt x="23" y="507"/>
                    <a:pt x="93" y="373"/>
                  </a:cubicBezTo>
                  <a:cubicBezTo>
                    <a:pt x="146" y="270"/>
                    <a:pt x="226" y="182"/>
                    <a:pt x="323" y="118"/>
                  </a:cubicBezTo>
                  <a:cubicBezTo>
                    <a:pt x="416" y="58"/>
                    <a:pt x="524" y="21"/>
                    <a:pt x="634" y="11"/>
                  </a:cubicBezTo>
                  <a:close/>
                  <a:moveTo>
                    <a:pt x="494" y="54"/>
                  </a:moveTo>
                  <a:cubicBezTo>
                    <a:pt x="486" y="62"/>
                    <a:pt x="478" y="70"/>
                    <a:pt x="469" y="76"/>
                  </a:cubicBezTo>
                  <a:cubicBezTo>
                    <a:pt x="474" y="91"/>
                    <a:pt x="484" y="104"/>
                    <a:pt x="492" y="118"/>
                  </a:cubicBezTo>
                  <a:cubicBezTo>
                    <a:pt x="510" y="121"/>
                    <a:pt x="523" y="106"/>
                    <a:pt x="534" y="94"/>
                  </a:cubicBezTo>
                  <a:cubicBezTo>
                    <a:pt x="541" y="81"/>
                    <a:pt x="541" y="65"/>
                    <a:pt x="542" y="51"/>
                  </a:cubicBezTo>
                  <a:cubicBezTo>
                    <a:pt x="537" y="47"/>
                    <a:pt x="532" y="39"/>
                    <a:pt x="525" y="41"/>
                  </a:cubicBezTo>
                  <a:cubicBezTo>
                    <a:pt x="514" y="45"/>
                    <a:pt x="504" y="49"/>
                    <a:pt x="494" y="54"/>
                  </a:cubicBezTo>
                  <a:close/>
                  <a:moveTo>
                    <a:pt x="853" y="49"/>
                  </a:moveTo>
                  <a:cubicBezTo>
                    <a:pt x="847" y="58"/>
                    <a:pt x="844" y="68"/>
                    <a:pt x="841" y="78"/>
                  </a:cubicBezTo>
                  <a:cubicBezTo>
                    <a:pt x="829" y="86"/>
                    <a:pt x="817" y="78"/>
                    <a:pt x="806" y="74"/>
                  </a:cubicBezTo>
                  <a:cubicBezTo>
                    <a:pt x="804" y="89"/>
                    <a:pt x="814" y="102"/>
                    <a:pt x="827" y="108"/>
                  </a:cubicBezTo>
                  <a:cubicBezTo>
                    <a:pt x="820" y="130"/>
                    <a:pt x="793" y="132"/>
                    <a:pt x="777" y="144"/>
                  </a:cubicBezTo>
                  <a:cubicBezTo>
                    <a:pt x="789" y="146"/>
                    <a:pt x="801" y="149"/>
                    <a:pt x="813" y="147"/>
                  </a:cubicBezTo>
                  <a:cubicBezTo>
                    <a:pt x="827" y="143"/>
                    <a:pt x="839" y="135"/>
                    <a:pt x="849" y="125"/>
                  </a:cubicBezTo>
                  <a:cubicBezTo>
                    <a:pt x="857" y="141"/>
                    <a:pt x="856" y="162"/>
                    <a:pt x="870" y="174"/>
                  </a:cubicBezTo>
                  <a:cubicBezTo>
                    <a:pt x="882" y="182"/>
                    <a:pt x="898" y="190"/>
                    <a:pt x="912" y="181"/>
                  </a:cubicBezTo>
                  <a:cubicBezTo>
                    <a:pt x="903" y="171"/>
                    <a:pt x="893" y="162"/>
                    <a:pt x="883" y="153"/>
                  </a:cubicBezTo>
                  <a:cubicBezTo>
                    <a:pt x="871" y="142"/>
                    <a:pt x="863" y="126"/>
                    <a:pt x="858" y="111"/>
                  </a:cubicBezTo>
                  <a:cubicBezTo>
                    <a:pt x="872" y="106"/>
                    <a:pt x="889" y="105"/>
                    <a:pt x="903" y="99"/>
                  </a:cubicBezTo>
                  <a:cubicBezTo>
                    <a:pt x="902" y="92"/>
                    <a:pt x="897" y="88"/>
                    <a:pt x="893" y="83"/>
                  </a:cubicBezTo>
                  <a:cubicBezTo>
                    <a:pt x="885" y="83"/>
                    <a:pt x="877" y="82"/>
                    <a:pt x="870" y="82"/>
                  </a:cubicBezTo>
                  <a:cubicBezTo>
                    <a:pt x="870" y="73"/>
                    <a:pt x="874" y="64"/>
                    <a:pt x="869" y="56"/>
                  </a:cubicBezTo>
                  <a:cubicBezTo>
                    <a:pt x="864" y="52"/>
                    <a:pt x="859" y="49"/>
                    <a:pt x="853" y="49"/>
                  </a:cubicBezTo>
                  <a:close/>
                  <a:moveTo>
                    <a:pt x="496" y="137"/>
                  </a:moveTo>
                  <a:cubicBezTo>
                    <a:pt x="492" y="135"/>
                    <a:pt x="488" y="133"/>
                    <a:pt x="485" y="131"/>
                  </a:cubicBezTo>
                  <a:cubicBezTo>
                    <a:pt x="485" y="151"/>
                    <a:pt x="495" y="173"/>
                    <a:pt x="512" y="183"/>
                  </a:cubicBezTo>
                  <a:cubicBezTo>
                    <a:pt x="526" y="180"/>
                    <a:pt x="536" y="164"/>
                    <a:pt x="551" y="164"/>
                  </a:cubicBezTo>
                  <a:cubicBezTo>
                    <a:pt x="558" y="165"/>
                    <a:pt x="566" y="168"/>
                    <a:pt x="571" y="163"/>
                  </a:cubicBezTo>
                  <a:cubicBezTo>
                    <a:pt x="582" y="157"/>
                    <a:pt x="579" y="142"/>
                    <a:pt x="578" y="132"/>
                  </a:cubicBezTo>
                  <a:cubicBezTo>
                    <a:pt x="575" y="119"/>
                    <a:pt x="568" y="101"/>
                    <a:pt x="552" y="102"/>
                  </a:cubicBezTo>
                  <a:cubicBezTo>
                    <a:pt x="529" y="105"/>
                    <a:pt x="513" y="123"/>
                    <a:pt x="496" y="137"/>
                  </a:cubicBezTo>
                  <a:close/>
                  <a:moveTo>
                    <a:pt x="636" y="166"/>
                  </a:moveTo>
                  <a:cubicBezTo>
                    <a:pt x="636" y="166"/>
                    <a:pt x="636" y="166"/>
                    <a:pt x="636" y="166"/>
                  </a:cubicBezTo>
                  <a:moveTo>
                    <a:pt x="681" y="166"/>
                  </a:moveTo>
                  <a:cubicBezTo>
                    <a:pt x="669" y="172"/>
                    <a:pt x="685" y="178"/>
                    <a:pt x="690" y="170"/>
                  </a:cubicBezTo>
                  <a:cubicBezTo>
                    <a:pt x="695" y="164"/>
                    <a:pt x="684" y="163"/>
                    <a:pt x="681" y="166"/>
                  </a:cubicBezTo>
                  <a:close/>
                  <a:moveTo>
                    <a:pt x="705" y="165"/>
                  </a:moveTo>
                  <a:cubicBezTo>
                    <a:pt x="704" y="167"/>
                    <a:pt x="701" y="170"/>
                    <a:pt x="700" y="172"/>
                  </a:cubicBezTo>
                  <a:cubicBezTo>
                    <a:pt x="694" y="175"/>
                    <a:pt x="688" y="178"/>
                    <a:pt x="681" y="181"/>
                  </a:cubicBezTo>
                  <a:cubicBezTo>
                    <a:pt x="681" y="192"/>
                    <a:pt x="677" y="201"/>
                    <a:pt x="673" y="210"/>
                  </a:cubicBezTo>
                  <a:cubicBezTo>
                    <a:pt x="679" y="210"/>
                    <a:pt x="685" y="209"/>
                    <a:pt x="692" y="209"/>
                  </a:cubicBezTo>
                  <a:cubicBezTo>
                    <a:pt x="694" y="197"/>
                    <a:pt x="703" y="190"/>
                    <a:pt x="713" y="185"/>
                  </a:cubicBezTo>
                  <a:cubicBezTo>
                    <a:pt x="717" y="192"/>
                    <a:pt x="720" y="200"/>
                    <a:pt x="723" y="209"/>
                  </a:cubicBezTo>
                  <a:cubicBezTo>
                    <a:pt x="727" y="205"/>
                    <a:pt x="731" y="201"/>
                    <a:pt x="735" y="197"/>
                  </a:cubicBezTo>
                  <a:cubicBezTo>
                    <a:pt x="733" y="194"/>
                    <a:pt x="728" y="190"/>
                    <a:pt x="726" y="188"/>
                  </a:cubicBezTo>
                  <a:cubicBezTo>
                    <a:pt x="730" y="179"/>
                    <a:pt x="736" y="172"/>
                    <a:pt x="744" y="168"/>
                  </a:cubicBezTo>
                  <a:cubicBezTo>
                    <a:pt x="759" y="179"/>
                    <a:pt x="733" y="197"/>
                    <a:pt x="750" y="206"/>
                  </a:cubicBezTo>
                  <a:cubicBezTo>
                    <a:pt x="753" y="196"/>
                    <a:pt x="755" y="187"/>
                    <a:pt x="761" y="178"/>
                  </a:cubicBezTo>
                  <a:cubicBezTo>
                    <a:pt x="763" y="188"/>
                    <a:pt x="760" y="198"/>
                    <a:pt x="759" y="208"/>
                  </a:cubicBezTo>
                  <a:cubicBezTo>
                    <a:pt x="771" y="202"/>
                    <a:pt x="766" y="187"/>
                    <a:pt x="767" y="176"/>
                  </a:cubicBezTo>
                  <a:cubicBezTo>
                    <a:pt x="776" y="183"/>
                    <a:pt x="773" y="194"/>
                    <a:pt x="774" y="203"/>
                  </a:cubicBezTo>
                  <a:cubicBezTo>
                    <a:pt x="769" y="208"/>
                    <a:pt x="765" y="212"/>
                    <a:pt x="760" y="217"/>
                  </a:cubicBezTo>
                  <a:cubicBezTo>
                    <a:pt x="766" y="226"/>
                    <a:pt x="762" y="236"/>
                    <a:pt x="752" y="241"/>
                  </a:cubicBezTo>
                  <a:cubicBezTo>
                    <a:pt x="755" y="242"/>
                    <a:pt x="755" y="242"/>
                    <a:pt x="755" y="242"/>
                  </a:cubicBezTo>
                  <a:cubicBezTo>
                    <a:pt x="753" y="244"/>
                    <a:pt x="748" y="246"/>
                    <a:pt x="745" y="248"/>
                  </a:cubicBezTo>
                  <a:cubicBezTo>
                    <a:pt x="747" y="240"/>
                    <a:pt x="742" y="233"/>
                    <a:pt x="737" y="229"/>
                  </a:cubicBezTo>
                  <a:cubicBezTo>
                    <a:pt x="731" y="236"/>
                    <a:pt x="722" y="242"/>
                    <a:pt x="716" y="250"/>
                  </a:cubicBezTo>
                  <a:cubicBezTo>
                    <a:pt x="724" y="251"/>
                    <a:pt x="729" y="247"/>
                    <a:pt x="730" y="239"/>
                  </a:cubicBezTo>
                  <a:cubicBezTo>
                    <a:pt x="734" y="238"/>
                    <a:pt x="739" y="237"/>
                    <a:pt x="744" y="237"/>
                  </a:cubicBezTo>
                  <a:cubicBezTo>
                    <a:pt x="741" y="241"/>
                    <a:pt x="737" y="248"/>
                    <a:pt x="735" y="251"/>
                  </a:cubicBezTo>
                  <a:cubicBezTo>
                    <a:pt x="740" y="246"/>
                    <a:pt x="740" y="246"/>
                    <a:pt x="740" y="246"/>
                  </a:cubicBezTo>
                  <a:cubicBezTo>
                    <a:pt x="743" y="249"/>
                    <a:pt x="746" y="253"/>
                    <a:pt x="749" y="256"/>
                  </a:cubicBezTo>
                  <a:cubicBezTo>
                    <a:pt x="755" y="249"/>
                    <a:pt x="760" y="242"/>
                    <a:pt x="767" y="235"/>
                  </a:cubicBezTo>
                  <a:cubicBezTo>
                    <a:pt x="766" y="239"/>
                    <a:pt x="765" y="247"/>
                    <a:pt x="764" y="251"/>
                  </a:cubicBezTo>
                  <a:cubicBezTo>
                    <a:pt x="771" y="247"/>
                    <a:pt x="771" y="240"/>
                    <a:pt x="772" y="234"/>
                  </a:cubicBezTo>
                  <a:cubicBezTo>
                    <a:pt x="774" y="236"/>
                    <a:pt x="778" y="241"/>
                    <a:pt x="780" y="244"/>
                  </a:cubicBezTo>
                  <a:cubicBezTo>
                    <a:pt x="782" y="241"/>
                    <a:pt x="785" y="239"/>
                    <a:pt x="787" y="236"/>
                  </a:cubicBezTo>
                  <a:cubicBezTo>
                    <a:pt x="795" y="238"/>
                    <a:pt x="803" y="240"/>
                    <a:pt x="811" y="242"/>
                  </a:cubicBezTo>
                  <a:cubicBezTo>
                    <a:pt x="814" y="245"/>
                    <a:pt x="818" y="248"/>
                    <a:pt x="822" y="251"/>
                  </a:cubicBezTo>
                  <a:cubicBezTo>
                    <a:pt x="823" y="234"/>
                    <a:pt x="801" y="232"/>
                    <a:pt x="798" y="217"/>
                  </a:cubicBezTo>
                  <a:cubicBezTo>
                    <a:pt x="801" y="210"/>
                    <a:pt x="805" y="203"/>
                    <a:pt x="809" y="197"/>
                  </a:cubicBezTo>
                  <a:cubicBezTo>
                    <a:pt x="822" y="194"/>
                    <a:pt x="822" y="213"/>
                    <a:pt x="828" y="219"/>
                  </a:cubicBezTo>
                  <a:cubicBezTo>
                    <a:pt x="836" y="214"/>
                    <a:pt x="840" y="202"/>
                    <a:pt x="850" y="199"/>
                  </a:cubicBezTo>
                  <a:cubicBezTo>
                    <a:pt x="850" y="211"/>
                    <a:pt x="851" y="224"/>
                    <a:pt x="849" y="237"/>
                  </a:cubicBezTo>
                  <a:cubicBezTo>
                    <a:pt x="847" y="238"/>
                    <a:pt x="843" y="239"/>
                    <a:pt x="841" y="240"/>
                  </a:cubicBezTo>
                  <a:cubicBezTo>
                    <a:pt x="842" y="233"/>
                    <a:pt x="842" y="227"/>
                    <a:pt x="843" y="220"/>
                  </a:cubicBezTo>
                  <a:cubicBezTo>
                    <a:pt x="834" y="225"/>
                    <a:pt x="826" y="234"/>
                    <a:pt x="831" y="244"/>
                  </a:cubicBezTo>
                  <a:cubicBezTo>
                    <a:pt x="836" y="245"/>
                    <a:pt x="841" y="246"/>
                    <a:pt x="847" y="247"/>
                  </a:cubicBezTo>
                  <a:cubicBezTo>
                    <a:pt x="860" y="239"/>
                    <a:pt x="862" y="221"/>
                    <a:pt x="877" y="215"/>
                  </a:cubicBezTo>
                  <a:cubicBezTo>
                    <a:pt x="881" y="218"/>
                    <a:pt x="886" y="221"/>
                    <a:pt x="890" y="224"/>
                  </a:cubicBezTo>
                  <a:cubicBezTo>
                    <a:pt x="893" y="234"/>
                    <a:pt x="884" y="241"/>
                    <a:pt x="877" y="248"/>
                  </a:cubicBezTo>
                  <a:cubicBezTo>
                    <a:pt x="871" y="246"/>
                    <a:pt x="866" y="244"/>
                    <a:pt x="860" y="243"/>
                  </a:cubicBezTo>
                  <a:cubicBezTo>
                    <a:pt x="862" y="248"/>
                    <a:pt x="865" y="252"/>
                    <a:pt x="868" y="257"/>
                  </a:cubicBezTo>
                  <a:cubicBezTo>
                    <a:pt x="875" y="254"/>
                    <a:pt x="890" y="242"/>
                    <a:pt x="891" y="257"/>
                  </a:cubicBezTo>
                  <a:cubicBezTo>
                    <a:pt x="889" y="267"/>
                    <a:pt x="880" y="275"/>
                    <a:pt x="872" y="281"/>
                  </a:cubicBezTo>
                  <a:cubicBezTo>
                    <a:pt x="863" y="283"/>
                    <a:pt x="853" y="283"/>
                    <a:pt x="844" y="283"/>
                  </a:cubicBezTo>
                  <a:cubicBezTo>
                    <a:pt x="833" y="277"/>
                    <a:pt x="821" y="271"/>
                    <a:pt x="809" y="265"/>
                  </a:cubicBezTo>
                  <a:cubicBezTo>
                    <a:pt x="816" y="274"/>
                    <a:pt x="822" y="283"/>
                    <a:pt x="824" y="293"/>
                  </a:cubicBezTo>
                  <a:cubicBezTo>
                    <a:pt x="833" y="293"/>
                    <a:pt x="842" y="293"/>
                    <a:pt x="850" y="294"/>
                  </a:cubicBezTo>
                  <a:cubicBezTo>
                    <a:pt x="858" y="299"/>
                    <a:pt x="864" y="307"/>
                    <a:pt x="867" y="315"/>
                  </a:cubicBezTo>
                  <a:cubicBezTo>
                    <a:pt x="877" y="307"/>
                    <a:pt x="882" y="318"/>
                    <a:pt x="888" y="324"/>
                  </a:cubicBezTo>
                  <a:cubicBezTo>
                    <a:pt x="896" y="305"/>
                    <a:pt x="908" y="287"/>
                    <a:pt x="919" y="269"/>
                  </a:cubicBezTo>
                  <a:cubicBezTo>
                    <a:pt x="922" y="273"/>
                    <a:pt x="925" y="277"/>
                    <a:pt x="928" y="281"/>
                  </a:cubicBezTo>
                  <a:cubicBezTo>
                    <a:pt x="933" y="283"/>
                    <a:pt x="938" y="278"/>
                    <a:pt x="942" y="277"/>
                  </a:cubicBezTo>
                  <a:cubicBezTo>
                    <a:pt x="943" y="271"/>
                    <a:pt x="944" y="266"/>
                    <a:pt x="946" y="261"/>
                  </a:cubicBezTo>
                  <a:cubicBezTo>
                    <a:pt x="953" y="256"/>
                    <a:pt x="961" y="250"/>
                    <a:pt x="968" y="243"/>
                  </a:cubicBezTo>
                  <a:cubicBezTo>
                    <a:pt x="965" y="242"/>
                    <a:pt x="960" y="241"/>
                    <a:pt x="957" y="240"/>
                  </a:cubicBezTo>
                  <a:cubicBezTo>
                    <a:pt x="953" y="246"/>
                    <a:pt x="951" y="257"/>
                    <a:pt x="941" y="255"/>
                  </a:cubicBezTo>
                  <a:cubicBezTo>
                    <a:pt x="944" y="250"/>
                    <a:pt x="947" y="244"/>
                    <a:pt x="949" y="239"/>
                  </a:cubicBezTo>
                  <a:cubicBezTo>
                    <a:pt x="942" y="242"/>
                    <a:pt x="940" y="248"/>
                    <a:pt x="940" y="254"/>
                  </a:cubicBezTo>
                  <a:cubicBezTo>
                    <a:pt x="938" y="254"/>
                    <a:pt x="934" y="252"/>
                    <a:pt x="933" y="251"/>
                  </a:cubicBezTo>
                  <a:cubicBezTo>
                    <a:pt x="930" y="242"/>
                    <a:pt x="943" y="238"/>
                    <a:pt x="943" y="229"/>
                  </a:cubicBezTo>
                  <a:cubicBezTo>
                    <a:pt x="871" y="189"/>
                    <a:pt x="788" y="165"/>
                    <a:pt x="705" y="165"/>
                  </a:cubicBezTo>
                  <a:close/>
                  <a:moveTo>
                    <a:pt x="607" y="182"/>
                  </a:moveTo>
                  <a:cubicBezTo>
                    <a:pt x="604" y="182"/>
                    <a:pt x="599" y="181"/>
                    <a:pt x="596" y="180"/>
                  </a:cubicBezTo>
                  <a:cubicBezTo>
                    <a:pt x="596" y="183"/>
                    <a:pt x="596" y="189"/>
                    <a:pt x="596" y="192"/>
                  </a:cubicBezTo>
                  <a:cubicBezTo>
                    <a:pt x="598" y="186"/>
                    <a:pt x="598" y="186"/>
                    <a:pt x="598" y="186"/>
                  </a:cubicBezTo>
                  <a:cubicBezTo>
                    <a:pt x="608" y="190"/>
                    <a:pt x="617" y="197"/>
                    <a:pt x="625" y="204"/>
                  </a:cubicBezTo>
                  <a:cubicBezTo>
                    <a:pt x="633" y="204"/>
                    <a:pt x="627" y="197"/>
                    <a:pt x="626" y="192"/>
                  </a:cubicBezTo>
                  <a:cubicBezTo>
                    <a:pt x="614" y="191"/>
                    <a:pt x="612" y="179"/>
                    <a:pt x="613" y="169"/>
                  </a:cubicBezTo>
                  <a:cubicBezTo>
                    <a:pt x="607" y="171"/>
                    <a:pt x="604" y="175"/>
                    <a:pt x="607" y="182"/>
                  </a:cubicBezTo>
                  <a:close/>
                  <a:moveTo>
                    <a:pt x="621" y="169"/>
                  </a:moveTo>
                  <a:cubicBezTo>
                    <a:pt x="620" y="171"/>
                    <a:pt x="619" y="174"/>
                    <a:pt x="618" y="176"/>
                  </a:cubicBezTo>
                  <a:cubicBezTo>
                    <a:pt x="624" y="189"/>
                    <a:pt x="634" y="162"/>
                    <a:pt x="621" y="169"/>
                  </a:cubicBezTo>
                  <a:close/>
                  <a:moveTo>
                    <a:pt x="573" y="176"/>
                  </a:moveTo>
                  <a:cubicBezTo>
                    <a:pt x="584" y="182"/>
                    <a:pt x="587" y="197"/>
                    <a:pt x="577" y="206"/>
                  </a:cubicBezTo>
                  <a:cubicBezTo>
                    <a:pt x="578" y="208"/>
                    <a:pt x="579" y="213"/>
                    <a:pt x="580" y="215"/>
                  </a:cubicBezTo>
                  <a:cubicBezTo>
                    <a:pt x="587" y="215"/>
                    <a:pt x="590" y="210"/>
                    <a:pt x="589" y="200"/>
                  </a:cubicBezTo>
                  <a:cubicBezTo>
                    <a:pt x="591" y="206"/>
                    <a:pt x="593" y="212"/>
                    <a:pt x="594" y="218"/>
                  </a:cubicBezTo>
                  <a:cubicBezTo>
                    <a:pt x="597" y="220"/>
                    <a:pt x="600" y="222"/>
                    <a:pt x="603" y="224"/>
                  </a:cubicBezTo>
                  <a:cubicBezTo>
                    <a:pt x="588" y="223"/>
                    <a:pt x="598" y="237"/>
                    <a:pt x="596" y="244"/>
                  </a:cubicBezTo>
                  <a:cubicBezTo>
                    <a:pt x="594" y="247"/>
                    <a:pt x="591" y="250"/>
                    <a:pt x="589" y="252"/>
                  </a:cubicBezTo>
                  <a:cubicBezTo>
                    <a:pt x="584" y="260"/>
                    <a:pt x="579" y="266"/>
                    <a:pt x="573" y="272"/>
                  </a:cubicBezTo>
                  <a:cubicBezTo>
                    <a:pt x="570" y="271"/>
                    <a:pt x="566" y="268"/>
                    <a:pt x="564" y="266"/>
                  </a:cubicBezTo>
                  <a:cubicBezTo>
                    <a:pt x="559" y="269"/>
                    <a:pt x="555" y="271"/>
                    <a:pt x="550" y="274"/>
                  </a:cubicBezTo>
                  <a:cubicBezTo>
                    <a:pt x="546" y="282"/>
                    <a:pt x="546" y="291"/>
                    <a:pt x="547" y="299"/>
                  </a:cubicBezTo>
                  <a:cubicBezTo>
                    <a:pt x="553" y="296"/>
                    <a:pt x="557" y="288"/>
                    <a:pt x="564" y="289"/>
                  </a:cubicBezTo>
                  <a:cubicBezTo>
                    <a:pt x="572" y="288"/>
                    <a:pt x="576" y="295"/>
                    <a:pt x="581" y="300"/>
                  </a:cubicBezTo>
                  <a:cubicBezTo>
                    <a:pt x="586" y="293"/>
                    <a:pt x="590" y="286"/>
                    <a:pt x="595" y="279"/>
                  </a:cubicBezTo>
                  <a:cubicBezTo>
                    <a:pt x="602" y="277"/>
                    <a:pt x="609" y="276"/>
                    <a:pt x="615" y="275"/>
                  </a:cubicBezTo>
                  <a:cubicBezTo>
                    <a:pt x="620" y="277"/>
                    <a:pt x="624" y="279"/>
                    <a:pt x="628" y="280"/>
                  </a:cubicBezTo>
                  <a:cubicBezTo>
                    <a:pt x="627" y="275"/>
                    <a:pt x="625" y="270"/>
                    <a:pt x="620" y="268"/>
                  </a:cubicBezTo>
                  <a:cubicBezTo>
                    <a:pt x="610" y="263"/>
                    <a:pt x="601" y="273"/>
                    <a:pt x="590" y="271"/>
                  </a:cubicBezTo>
                  <a:cubicBezTo>
                    <a:pt x="591" y="268"/>
                    <a:pt x="591" y="261"/>
                    <a:pt x="591" y="257"/>
                  </a:cubicBezTo>
                  <a:cubicBezTo>
                    <a:pt x="594" y="260"/>
                    <a:pt x="596" y="262"/>
                    <a:pt x="599" y="264"/>
                  </a:cubicBezTo>
                  <a:cubicBezTo>
                    <a:pt x="600" y="263"/>
                    <a:pt x="603" y="259"/>
                    <a:pt x="604" y="257"/>
                  </a:cubicBezTo>
                  <a:cubicBezTo>
                    <a:pt x="601" y="257"/>
                    <a:pt x="594" y="257"/>
                    <a:pt x="591" y="258"/>
                  </a:cubicBezTo>
                  <a:cubicBezTo>
                    <a:pt x="605" y="248"/>
                    <a:pt x="609" y="232"/>
                    <a:pt x="607" y="217"/>
                  </a:cubicBezTo>
                  <a:cubicBezTo>
                    <a:pt x="605" y="217"/>
                    <a:pt x="600" y="218"/>
                    <a:pt x="597" y="218"/>
                  </a:cubicBezTo>
                  <a:cubicBezTo>
                    <a:pt x="598" y="214"/>
                    <a:pt x="601" y="204"/>
                    <a:pt x="602" y="200"/>
                  </a:cubicBezTo>
                  <a:cubicBezTo>
                    <a:pt x="598" y="198"/>
                    <a:pt x="593" y="200"/>
                    <a:pt x="590" y="196"/>
                  </a:cubicBezTo>
                  <a:cubicBezTo>
                    <a:pt x="590" y="189"/>
                    <a:pt x="591" y="181"/>
                    <a:pt x="591" y="174"/>
                  </a:cubicBezTo>
                  <a:cubicBezTo>
                    <a:pt x="585" y="175"/>
                    <a:pt x="579" y="175"/>
                    <a:pt x="573" y="176"/>
                  </a:cubicBezTo>
                  <a:close/>
                  <a:moveTo>
                    <a:pt x="516" y="195"/>
                  </a:moveTo>
                  <a:cubicBezTo>
                    <a:pt x="516" y="203"/>
                    <a:pt x="512" y="209"/>
                    <a:pt x="507" y="216"/>
                  </a:cubicBezTo>
                  <a:cubicBezTo>
                    <a:pt x="505" y="211"/>
                    <a:pt x="503" y="206"/>
                    <a:pt x="502" y="202"/>
                  </a:cubicBezTo>
                  <a:cubicBezTo>
                    <a:pt x="495" y="210"/>
                    <a:pt x="487" y="217"/>
                    <a:pt x="480" y="225"/>
                  </a:cubicBezTo>
                  <a:cubicBezTo>
                    <a:pt x="481" y="225"/>
                    <a:pt x="484" y="226"/>
                    <a:pt x="485" y="226"/>
                  </a:cubicBezTo>
                  <a:cubicBezTo>
                    <a:pt x="488" y="222"/>
                    <a:pt x="491" y="218"/>
                    <a:pt x="494" y="214"/>
                  </a:cubicBezTo>
                  <a:cubicBezTo>
                    <a:pt x="498" y="216"/>
                    <a:pt x="501" y="219"/>
                    <a:pt x="505" y="222"/>
                  </a:cubicBezTo>
                  <a:cubicBezTo>
                    <a:pt x="511" y="222"/>
                    <a:pt x="518" y="222"/>
                    <a:pt x="525" y="222"/>
                  </a:cubicBezTo>
                  <a:cubicBezTo>
                    <a:pt x="528" y="211"/>
                    <a:pt x="536" y="203"/>
                    <a:pt x="545" y="197"/>
                  </a:cubicBezTo>
                  <a:cubicBezTo>
                    <a:pt x="551" y="203"/>
                    <a:pt x="554" y="211"/>
                    <a:pt x="555" y="220"/>
                  </a:cubicBezTo>
                  <a:cubicBezTo>
                    <a:pt x="560" y="217"/>
                    <a:pt x="564" y="214"/>
                    <a:pt x="568" y="211"/>
                  </a:cubicBezTo>
                  <a:cubicBezTo>
                    <a:pt x="560" y="201"/>
                    <a:pt x="562" y="188"/>
                    <a:pt x="575" y="183"/>
                  </a:cubicBezTo>
                  <a:cubicBezTo>
                    <a:pt x="572" y="182"/>
                    <a:pt x="569" y="180"/>
                    <a:pt x="567" y="179"/>
                  </a:cubicBezTo>
                  <a:cubicBezTo>
                    <a:pt x="550" y="184"/>
                    <a:pt x="533" y="188"/>
                    <a:pt x="516" y="195"/>
                  </a:cubicBezTo>
                  <a:close/>
                  <a:moveTo>
                    <a:pt x="629" y="181"/>
                  </a:moveTo>
                  <a:cubicBezTo>
                    <a:pt x="629" y="181"/>
                    <a:pt x="629" y="181"/>
                    <a:pt x="629" y="181"/>
                  </a:cubicBezTo>
                  <a:moveTo>
                    <a:pt x="736" y="181"/>
                  </a:moveTo>
                  <a:cubicBezTo>
                    <a:pt x="734" y="186"/>
                    <a:pt x="736" y="188"/>
                    <a:pt x="742" y="186"/>
                  </a:cubicBezTo>
                  <a:cubicBezTo>
                    <a:pt x="743" y="180"/>
                    <a:pt x="741" y="179"/>
                    <a:pt x="736" y="181"/>
                  </a:cubicBezTo>
                  <a:close/>
                  <a:moveTo>
                    <a:pt x="636" y="205"/>
                  </a:moveTo>
                  <a:cubicBezTo>
                    <a:pt x="646" y="203"/>
                    <a:pt x="647" y="191"/>
                    <a:pt x="648" y="183"/>
                  </a:cubicBezTo>
                  <a:cubicBezTo>
                    <a:pt x="637" y="185"/>
                    <a:pt x="636" y="196"/>
                    <a:pt x="636" y="205"/>
                  </a:cubicBezTo>
                  <a:close/>
                  <a:moveTo>
                    <a:pt x="665" y="204"/>
                  </a:moveTo>
                  <a:cubicBezTo>
                    <a:pt x="669" y="199"/>
                    <a:pt x="681" y="189"/>
                    <a:pt x="668" y="186"/>
                  </a:cubicBezTo>
                  <a:cubicBezTo>
                    <a:pt x="658" y="188"/>
                    <a:pt x="661" y="198"/>
                    <a:pt x="665" y="204"/>
                  </a:cubicBezTo>
                  <a:close/>
                  <a:moveTo>
                    <a:pt x="698" y="208"/>
                  </a:moveTo>
                  <a:cubicBezTo>
                    <a:pt x="704" y="209"/>
                    <a:pt x="709" y="210"/>
                    <a:pt x="714" y="210"/>
                  </a:cubicBezTo>
                  <a:cubicBezTo>
                    <a:pt x="714" y="205"/>
                    <a:pt x="712" y="201"/>
                    <a:pt x="711" y="196"/>
                  </a:cubicBezTo>
                  <a:cubicBezTo>
                    <a:pt x="705" y="198"/>
                    <a:pt x="701" y="203"/>
                    <a:pt x="698" y="208"/>
                  </a:cubicBezTo>
                  <a:close/>
                  <a:moveTo>
                    <a:pt x="608" y="215"/>
                  </a:moveTo>
                  <a:cubicBezTo>
                    <a:pt x="615" y="218"/>
                    <a:pt x="619" y="203"/>
                    <a:pt x="611" y="202"/>
                  </a:cubicBezTo>
                  <a:cubicBezTo>
                    <a:pt x="605" y="203"/>
                    <a:pt x="604" y="211"/>
                    <a:pt x="608" y="215"/>
                  </a:cubicBezTo>
                  <a:close/>
                  <a:moveTo>
                    <a:pt x="653" y="197"/>
                  </a:moveTo>
                  <a:cubicBezTo>
                    <a:pt x="650" y="202"/>
                    <a:pt x="647" y="207"/>
                    <a:pt x="644" y="213"/>
                  </a:cubicBezTo>
                  <a:cubicBezTo>
                    <a:pt x="657" y="215"/>
                    <a:pt x="655" y="228"/>
                    <a:pt x="651" y="236"/>
                  </a:cubicBezTo>
                  <a:cubicBezTo>
                    <a:pt x="646" y="245"/>
                    <a:pt x="656" y="260"/>
                    <a:pt x="643" y="263"/>
                  </a:cubicBezTo>
                  <a:cubicBezTo>
                    <a:pt x="643" y="259"/>
                    <a:pt x="642" y="251"/>
                    <a:pt x="642" y="246"/>
                  </a:cubicBezTo>
                  <a:cubicBezTo>
                    <a:pt x="635" y="250"/>
                    <a:pt x="634" y="257"/>
                    <a:pt x="631" y="263"/>
                  </a:cubicBezTo>
                  <a:cubicBezTo>
                    <a:pt x="632" y="265"/>
                    <a:pt x="636" y="269"/>
                    <a:pt x="637" y="271"/>
                  </a:cubicBezTo>
                  <a:cubicBezTo>
                    <a:pt x="642" y="270"/>
                    <a:pt x="646" y="268"/>
                    <a:pt x="651" y="266"/>
                  </a:cubicBezTo>
                  <a:cubicBezTo>
                    <a:pt x="653" y="263"/>
                    <a:pt x="655" y="260"/>
                    <a:pt x="658" y="256"/>
                  </a:cubicBezTo>
                  <a:cubicBezTo>
                    <a:pt x="657" y="245"/>
                    <a:pt x="663" y="236"/>
                    <a:pt x="670" y="228"/>
                  </a:cubicBezTo>
                  <a:cubicBezTo>
                    <a:pt x="665" y="217"/>
                    <a:pt x="660" y="206"/>
                    <a:pt x="653" y="197"/>
                  </a:cubicBezTo>
                  <a:close/>
                  <a:moveTo>
                    <a:pt x="540" y="209"/>
                  </a:moveTo>
                  <a:cubicBezTo>
                    <a:pt x="538" y="211"/>
                    <a:pt x="535" y="216"/>
                    <a:pt x="533" y="218"/>
                  </a:cubicBezTo>
                  <a:cubicBezTo>
                    <a:pt x="537" y="220"/>
                    <a:pt x="545" y="226"/>
                    <a:pt x="547" y="220"/>
                  </a:cubicBezTo>
                  <a:cubicBezTo>
                    <a:pt x="553" y="214"/>
                    <a:pt x="544" y="210"/>
                    <a:pt x="540" y="209"/>
                  </a:cubicBezTo>
                  <a:close/>
                  <a:moveTo>
                    <a:pt x="734" y="206"/>
                  </a:moveTo>
                  <a:cubicBezTo>
                    <a:pt x="729" y="212"/>
                    <a:pt x="719" y="218"/>
                    <a:pt x="724" y="228"/>
                  </a:cubicBezTo>
                  <a:cubicBezTo>
                    <a:pt x="730" y="222"/>
                    <a:pt x="744" y="214"/>
                    <a:pt x="734" y="206"/>
                  </a:cubicBezTo>
                  <a:close/>
                  <a:moveTo>
                    <a:pt x="818" y="223"/>
                  </a:moveTo>
                  <a:cubicBezTo>
                    <a:pt x="817" y="219"/>
                    <a:pt x="815" y="214"/>
                    <a:pt x="813" y="209"/>
                  </a:cubicBezTo>
                  <a:cubicBezTo>
                    <a:pt x="805" y="213"/>
                    <a:pt x="809" y="225"/>
                    <a:pt x="818" y="223"/>
                  </a:cubicBezTo>
                  <a:close/>
                  <a:moveTo>
                    <a:pt x="1118" y="237"/>
                  </a:moveTo>
                  <a:cubicBezTo>
                    <a:pt x="1126" y="240"/>
                    <a:pt x="1135" y="239"/>
                    <a:pt x="1144" y="237"/>
                  </a:cubicBezTo>
                  <a:cubicBezTo>
                    <a:pt x="1145" y="241"/>
                    <a:pt x="1147" y="245"/>
                    <a:pt x="1149" y="249"/>
                  </a:cubicBezTo>
                  <a:cubicBezTo>
                    <a:pt x="1133" y="254"/>
                    <a:pt x="1120" y="239"/>
                    <a:pt x="1104" y="239"/>
                  </a:cubicBezTo>
                  <a:cubicBezTo>
                    <a:pt x="1106" y="233"/>
                    <a:pt x="1108" y="227"/>
                    <a:pt x="1110" y="221"/>
                  </a:cubicBezTo>
                  <a:cubicBezTo>
                    <a:pt x="1095" y="222"/>
                    <a:pt x="1080" y="232"/>
                    <a:pt x="1078" y="248"/>
                  </a:cubicBezTo>
                  <a:cubicBezTo>
                    <a:pt x="1088" y="259"/>
                    <a:pt x="1104" y="243"/>
                    <a:pt x="1116" y="250"/>
                  </a:cubicBezTo>
                  <a:cubicBezTo>
                    <a:pt x="1133" y="259"/>
                    <a:pt x="1152" y="263"/>
                    <a:pt x="1165" y="277"/>
                  </a:cubicBezTo>
                  <a:cubicBezTo>
                    <a:pt x="1159" y="278"/>
                    <a:pt x="1154" y="281"/>
                    <a:pt x="1148" y="283"/>
                  </a:cubicBezTo>
                  <a:cubicBezTo>
                    <a:pt x="1156" y="290"/>
                    <a:pt x="1164" y="297"/>
                    <a:pt x="1172" y="304"/>
                  </a:cubicBezTo>
                  <a:cubicBezTo>
                    <a:pt x="1174" y="303"/>
                    <a:pt x="1180" y="302"/>
                    <a:pt x="1182" y="302"/>
                  </a:cubicBezTo>
                  <a:cubicBezTo>
                    <a:pt x="1192" y="280"/>
                    <a:pt x="1169" y="268"/>
                    <a:pt x="1155" y="256"/>
                  </a:cubicBezTo>
                  <a:cubicBezTo>
                    <a:pt x="1163" y="258"/>
                    <a:pt x="1170" y="260"/>
                    <a:pt x="1178" y="262"/>
                  </a:cubicBezTo>
                  <a:cubicBezTo>
                    <a:pt x="1188" y="266"/>
                    <a:pt x="1201" y="255"/>
                    <a:pt x="1199" y="245"/>
                  </a:cubicBezTo>
                  <a:cubicBezTo>
                    <a:pt x="1191" y="235"/>
                    <a:pt x="1176" y="236"/>
                    <a:pt x="1167" y="229"/>
                  </a:cubicBezTo>
                  <a:cubicBezTo>
                    <a:pt x="1161" y="225"/>
                    <a:pt x="1155" y="221"/>
                    <a:pt x="1148" y="220"/>
                  </a:cubicBezTo>
                  <a:cubicBezTo>
                    <a:pt x="1146" y="215"/>
                    <a:pt x="1143" y="210"/>
                    <a:pt x="1141" y="205"/>
                  </a:cubicBezTo>
                  <a:cubicBezTo>
                    <a:pt x="1128" y="211"/>
                    <a:pt x="1117" y="222"/>
                    <a:pt x="1118" y="237"/>
                  </a:cubicBezTo>
                  <a:close/>
                  <a:moveTo>
                    <a:pt x="465" y="225"/>
                  </a:moveTo>
                  <a:cubicBezTo>
                    <a:pt x="468" y="226"/>
                    <a:pt x="472" y="227"/>
                    <a:pt x="474" y="227"/>
                  </a:cubicBezTo>
                  <a:cubicBezTo>
                    <a:pt x="476" y="222"/>
                    <a:pt x="478" y="217"/>
                    <a:pt x="479" y="212"/>
                  </a:cubicBezTo>
                  <a:cubicBezTo>
                    <a:pt x="471" y="211"/>
                    <a:pt x="469" y="219"/>
                    <a:pt x="465" y="225"/>
                  </a:cubicBezTo>
                  <a:close/>
                  <a:moveTo>
                    <a:pt x="627" y="215"/>
                  </a:moveTo>
                  <a:cubicBezTo>
                    <a:pt x="629" y="226"/>
                    <a:pt x="627" y="237"/>
                    <a:pt x="624" y="248"/>
                  </a:cubicBezTo>
                  <a:cubicBezTo>
                    <a:pt x="629" y="249"/>
                    <a:pt x="629" y="249"/>
                    <a:pt x="629" y="249"/>
                  </a:cubicBezTo>
                  <a:cubicBezTo>
                    <a:pt x="634" y="238"/>
                    <a:pt x="640" y="226"/>
                    <a:pt x="635" y="214"/>
                  </a:cubicBezTo>
                  <a:cubicBezTo>
                    <a:pt x="633" y="214"/>
                    <a:pt x="629" y="214"/>
                    <a:pt x="627" y="215"/>
                  </a:cubicBezTo>
                  <a:close/>
                  <a:moveTo>
                    <a:pt x="746" y="213"/>
                  </a:moveTo>
                  <a:cubicBezTo>
                    <a:pt x="744" y="219"/>
                    <a:pt x="745" y="225"/>
                    <a:pt x="746" y="230"/>
                  </a:cubicBezTo>
                  <a:cubicBezTo>
                    <a:pt x="750" y="229"/>
                    <a:pt x="756" y="231"/>
                    <a:pt x="756" y="225"/>
                  </a:cubicBezTo>
                  <a:cubicBezTo>
                    <a:pt x="753" y="221"/>
                    <a:pt x="752" y="213"/>
                    <a:pt x="746" y="213"/>
                  </a:cubicBezTo>
                  <a:close/>
                  <a:moveTo>
                    <a:pt x="215" y="224"/>
                  </a:moveTo>
                  <a:cubicBezTo>
                    <a:pt x="212" y="232"/>
                    <a:pt x="217" y="240"/>
                    <a:pt x="219" y="248"/>
                  </a:cubicBezTo>
                  <a:cubicBezTo>
                    <a:pt x="218" y="255"/>
                    <a:pt x="215" y="262"/>
                    <a:pt x="214" y="269"/>
                  </a:cubicBezTo>
                  <a:cubicBezTo>
                    <a:pt x="222" y="273"/>
                    <a:pt x="232" y="276"/>
                    <a:pt x="242" y="276"/>
                  </a:cubicBezTo>
                  <a:cubicBezTo>
                    <a:pt x="240" y="285"/>
                    <a:pt x="238" y="294"/>
                    <a:pt x="237" y="303"/>
                  </a:cubicBezTo>
                  <a:cubicBezTo>
                    <a:pt x="234" y="301"/>
                    <a:pt x="228" y="298"/>
                    <a:pt x="225" y="296"/>
                  </a:cubicBezTo>
                  <a:cubicBezTo>
                    <a:pt x="225" y="309"/>
                    <a:pt x="233" y="318"/>
                    <a:pt x="242" y="326"/>
                  </a:cubicBezTo>
                  <a:cubicBezTo>
                    <a:pt x="251" y="333"/>
                    <a:pt x="262" y="340"/>
                    <a:pt x="275" y="338"/>
                  </a:cubicBezTo>
                  <a:cubicBezTo>
                    <a:pt x="271" y="320"/>
                    <a:pt x="246" y="315"/>
                    <a:pt x="248" y="295"/>
                  </a:cubicBezTo>
                  <a:cubicBezTo>
                    <a:pt x="252" y="297"/>
                    <a:pt x="256" y="298"/>
                    <a:pt x="260" y="300"/>
                  </a:cubicBezTo>
                  <a:cubicBezTo>
                    <a:pt x="261" y="305"/>
                    <a:pt x="262" y="311"/>
                    <a:pt x="262" y="316"/>
                  </a:cubicBezTo>
                  <a:cubicBezTo>
                    <a:pt x="266" y="312"/>
                    <a:pt x="270" y="308"/>
                    <a:pt x="274" y="304"/>
                  </a:cubicBezTo>
                  <a:cubicBezTo>
                    <a:pt x="275" y="309"/>
                    <a:pt x="277" y="313"/>
                    <a:pt x="279" y="318"/>
                  </a:cubicBezTo>
                  <a:cubicBezTo>
                    <a:pt x="284" y="321"/>
                    <a:pt x="288" y="317"/>
                    <a:pt x="293" y="315"/>
                  </a:cubicBezTo>
                  <a:cubicBezTo>
                    <a:pt x="296" y="315"/>
                    <a:pt x="301" y="315"/>
                    <a:pt x="304" y="316"/>
                  </a:cubicBezTo>
                  <a:cubicBezTo>
                    <a:pt x="302" y="309"/>
                    <a:pt x="300" y="302"/>
                    <a:pt x="298" y="296"/>
                  </a:cubicBezTo>
                  <a:cubicBezTo>
                    <a:pt x="298" y="294"/>
                    <a:pt x="298" y="290"/>
                    <a:pt x="298" y="287"/>
                  </a:cubicBezTo>
                  <a:cubicBezTo>
                    <a:pt x="297" y="287"/>
                    <a:pt x="293" y="285"/>
                    <a:pt x="291" y="284"/>
                  </a:cubicBezTo>
                  <a:cubicBezTo>
                    <a:pt x="290" y="276"/>
                    <a:pt x="286" y="262"/>
                    <a:pt x="275" y="272"/>
                  </a:cubicBezTo>
                  <a:cubicBezTo>
                    <a:pt x="275" y="267"/>
                    <a:pt x="274" y="259"/>
                    <a:pt x="273" y="255"/>
                  </a:cubicBezTo>
                  <a:cubicBezTo>
                    <a:pt x="280" y="251"/>
                    <a:pt x="286" y="248"/>
                    <a:pt x="292" y="245"/>
                  </a:cubicBezTo>
                  <a:cubicBezTo>
                    <a:pt x="303" y="253"/>
                    <a:pt x="315" y="263"/>
                    <a:pt x="319" y="276"/>
                  </a:cubicBezTo>
                  <a:cubicBezTo>
                    <a:pt x="316" y="282"/>
                    <a:pt x="311" y="287"/>
                    <a:pt x="307" y="292"/>
                  </a:cubicBezTo>
                  <a:cubicBezTo>
                    <a:pt x="314" y="294"/>
                    <a:pt x="322" y="295"/>
                    <a:pt x="329" y="298"/>
                  </a:cubicBezTo>
                  <a:cubicBezTo>
                    <a:pt x="343" y="296"/>
                    <a:pt x="347" y="281"/>
                    <a:pt x="342" y="270"/>
                  </a:cubicBezTo>
                  <a:cubicBezTo>
                    <a:pt x="331" y="255"/>
                    <a:pt x="321" y="239"/>
                    <a:pt x="304" y="230"/>
                  </a:cubicBezTo>
                  <a:cubicBezTo>
                    <a:pt x="285" y="230"/>
                    <a:pt x="275" y="249"/>
                    <a:pt x="258" y="256"/>
                  </a:cubicBezTo>
                  <a:cubicBezTo>
                    <a:pt x="258" y="245"/>
                    <a:pt x="260" y="235"/>
                    <a:pt x="259" y="224"/>
                  </a:cubicBezTo>
                  <a:cubicBezTo>
                    <a:pt x="255" y="214"/>
                    <a:pt x="244" y="218"/>
                    <a:pt x="237" y="220"/>
                  </a:cubicBezTo>
                  <a:cubicBezTo>
                    <a:pt x="230" y="218"/>
                    <a:pt x="218" y="214"/>
                    <a:pt x="215" y="224"/>
                  </a:cubicBezTo>
                  <a:close/>
                  <a:moveTo>
                    <a:pt x="620" y="238"/>
                  </a:moveTo>
                  <a:cubicBezTo>
                    <a:pt x="622" y="230"/>
                    <a:pt x="620" y="223"/>
                    <a:pt x="619" y="216"/>
                  </a:cubicBezTo>
                  <a:cubicBezTo>
                    <a:pt x="611" y="222"/>
                    <a:pt x="614" y="231"/>
                    <a:pt x="620" y="238"/>
                  </a:cubicBezTo>
                  <a:close/>
                  <a:moveTo>
                    <a:pt x="674" y="217"/>
                  </a:moveTo>
                  <a:cubicBezTo>
                    <a:pt x="678" y="223"/>
                    <a:pt x="685" y="222"/>
                    <a:pt x="691" y="223"/>
                  </a:cubicBezTo>
                  <a:cubicBezTo>
                    <a:pt x="691" y="222"/>
                    <a:pt x="691" y="218"/>
                    <a:pt x="692" y="217"/>
                  </a:cubicBezTo>
                  <a:cubicBezTo>
                    <a:pt x="686" y="217"/>
                    <a:pt x="680" y="217"/>
                    <a:pt x="674" y="217"/>
                  </a:cubicBezTo>
                  <a:close/>
                  <a:moveTo>
                    <a:pt x="558" y="238"/>
                  </a:moveTo>
                  <a:cubicBezTo>
                    <a:pt x="568" y="237"/>
                    <a:pt x="572" y="226"/>
                    <a:pt x="573" y="218"/>
                  </a:cubicBezTo>
                  <a:cubicBezTo>
                    <a:pt x="566" y="222"/>
                    <a:pt x="554" y="228"/>
                    <a:pt x="558" y="238"/>
                  </a:cubicBezTo>
                  <a:close/>
                  <a:moveTo>
                    <a:pt x="581" y="224"/>
                  </a:moveTo>
                  <a:cubicBezTo>
                    <a:pt x="580" y="229"/>
                    <a:pt x="577" y="234"/>
                    <a:pt x="579" y="239"/>
                  </a:cubicBezTo>
                  <a:cubicBezTo>
                    <a:pt x="581" y="242"/>
                    <a:pt x="586" y="241"/>
                    <a:pt x="590" y="242"/>
                  </a:cubicBezTo>
                  <a:cubicBezTo>
                    <a:pt x="590" y="235"/>
                    <a:pt x="585" y="230"/>
                    <a:pt x="581" y="224"/>
                  </a:cubicBezTo>
                  <a:close/>
                  <a:moveTo>
                    <a:pt x="696" y="238"/>
                  </a:moveTo>
                  <a:cubicBezTo>
                    <a:pt x="703" y="237"/>
                    <a:pt x="719" y="236"/>
                    <a:pt x="714" y="226"/>
                  </a:cubicBezTo>
                  <a:cubicBezTo>
                    <a:pt x="706" y="223"/>
                    <a:pt x="701" y="233"/>
                    <a:pt x="696" y="238"/>
                  </a:cubicBezTo>
                  <a:close/>
                  <a:moveTo>
                    <a:pt x="869" y="238"/>
                  </a:moveTo>
                  <a:cubicBezTo>
                    <a:pt x="877" y="239"/>
                    <a:pt x="883" y="231"/>
                    <a:pt x="879" y="223"/>
                  </a:cubicBezTo>
                  <a:cubicBezTo>
                    <a:pt x="874" y="228"/>
                    <a:pt x="867" y="231"/>
                    <a:pt x="869" y="238"/>
                  </a:cubicBezTo>
                  <a:close/>
                  <a:moveTo>
                    <a:pt x="441" y="229"/>
                  </a:moveTo>
                  <a:cubicBezTo>
                    <a:pt x="435" y="229"/>
                    <a:pt x="433" y="240"/>
                    <a:pt x="440" y="240"/>
                  </a:cubicBezTo>
                  <a:cubicBezTo>
                    <a:pt x="446" y="240"/>
                    <a:pt x="448" y="229"/>
                    <a:pt x="441" y="229"/>
                  </a:cubicBezTo>
                  <a:close/>
                  <a:moveTo>
                    <a:pt x="507" y="230"/>
                  </a:moveTo>
                  <a:cubicBezTo>
                    <a:pt x="514" y="235"/>
                    <a:pt x="524" y="238"/>
                    <a:pt x="529" y="230"/>
                  </a:cubicBezTo>
                  <a:cubicBezTo>
                    <a:pt x="522" y="229"/>
                    <a:pt x="515" y="229"/>
                    <a:pt x="507" y="230"/>
                  </a:cubicBezTo>
                  <a:close/>
                  <a:moveTo>
                    <a:pt x="685" y="230"/>
                  </a:moveTo>
                  <a:cubicBezTo>
                    <a:pt x="683" y="236"/>
                    <a:pt x="685" y="238"/>
                    <a:pt x="691" y="236"/>
                  </a:cubicBezTo>
                  <a:cubicBezTo>
                    <a:pt x="693" y="229"/>
                    <a:pt x="691" y="227"/>
                    <a:pt x="685" y="230"/>
                  </a:cubicBezTo>
                  <a:close/>
                  <a:moveTo>
                    <a:pt x="481" y="243"/>
                  </a:moveTo>
                  <a:cubicBezTo>
                    <a:pt x="487" y="254"/>
                    <a:pt x="493" y="240"/>
                    <a:pt x="495" y="234"/>
                  </a:cubicBezTo>
                  <a:cubicBezTo>
                    <a:pt x="488" y="232"/>
                    <a:pt x="479" y="234"/>
                    <a:pt x="481" y="243"/>
                  </a:cubicBezTo>
                  <a:close/>
                  <a:moveTo>
                    <a:pt x="426" y="236"/>
                  </a:moveTo>
                  <a:cubicBezTo>
                    <a:pt x="423" y="241"/>
                    <a:pt x="426" y="248"/>
                    <a:pt x="431" y="249"/>
                  </a:cubicBezTo>
                  <a:cubicBezTo>
                    <a:pt x="438" y="246"/>
                    <a:pt x="432" y="231"/>
                    <a:pt x="426" y="236"/>
                  </a:cubicBezTo>
                  <a:close/>
                  <a:moveTo>
                    <a:pt x="448" y="237"/>
                  </a:moveTo>
                  <a:cubicBezTo>
                    <a:pt x="448" y="237"/>
                    <a:pt x="448" y="237"/>
                    <a:pt x="448" y="237"/>
                  </a:cubicBezTo>
                  <a:moveTo>
                    <a:pt x="459" y="261"/>
                  </a:moveTo>
                  <a:cubicBezTo>
                    <a:pt x="471" y="258"/>
                    <a:pt x="466" y="244"/>
                    <a:pt x="467" y="235"/>
                  </a:cubicBezTo>
                  <a:cubicBezTo>
                    <a:pt x="456" y="239"/>
                    <a:pt x="459" y="252"/>
                    <a:pt x="459" y="261"/>
                  </a:cubicBezTo>
                  <a:close/>
                  <a:moveTo>
                    <a:pt x="495" y="251"/>
                  </a:moveTo>
                  <a:cubicBezTo>
                    <a:pt x="501" y="249"/>
                    <a:pt x="506" y="247"/>
                    <a:pt x="511" y="244"/>
                  </a:cubicBezTo>
                  <a:cubicBezTo>
                    <a:pt x="516" y="246"/>
                    <a:pt x="521" y="246"/>
                    <a:pt x="527" y="247"/>
                  </a:cubicBezTo>
                  <a:cubicBezTo>
                    <a:pt x="524" y="237"/>
                    <a:pt x="508" y="242"/>
                    <a:pt x="501" y="238"/>
                  </a:cubicBezTo>
                  <a:cubicBezTo>
                    <a:pt x="499" y="242"/>
                    <a:pt x="497" y="247"/>
                    <a:pt x="495" y="251"/>
                  </a:cubicBezTo>
                  <a:close/>
                  <a:moveTo>
                    <a:pt x="532" y="251"/>
                  </a:moveTo>
                  <a:cubicBezTo>
                    <a:pt x="538" y="250"/>
                    <a:pt x="545" y="248"/>
                    <a:pt x="551" y="245"/>
                  </a:cubicBezTo>
                  <a:cubicBezTo>
                    <a:pt x="549" y="242"/>
                    <a:pt x="548" y="237"/>
                    <a:pt x="544" y="237"/>
                  </a:cubicBezTo>
                  <a:cubicBezTo>
                    <a:pt x="538" y="240"/>
                    <a:pt x="535" y="246"/>
                    <a:pt x="532" y="251"/>
                  </a:cubicBezTo>
                  <a:close/>
                  <a:moveTo>
                    <a:pt x="665" y="248"/>
                  </a:moveTo>
                  <a:cubicBezTo>
                    <a:pt x="668" y="249"/>
                    <a:pt x="671" y="250"/>
                    <a:pt x="674" y="251"/>
                  </a:cubicBezTo>
                  <a:cubicBezTo>
                    <a:pt x="675" y="246"/>
                    <a:pt x="677" y="241"/>
                    <a:pt x="679" y="237"/>
                  </a:cubicBezTo>
                  <a:cubicBezTo>
                    <a:pt x="672" y="237"/>
                    <a:pt x="668" y="243"/>
                    <a:pt x="665" y="248"/>
                  </a:cubicBezTo>
                  <a:close/>
                  <a:moveTo>
                    <a:pt x="686" y="241"/>
                  </a:moveTo>
                  <a:cubicBezTo>
                    <a:pt x="684" y="255"/>
                    <a:pt x="672" y="259"/>
                    <a:pt x="660" y="261"/>
                  </a:cubicBezTo>
                  <a:cubicBezTo>
                    <a:pt x="664" y="264"/>
                    <a:pt x="668" y="267"/>
                    <a:pt x="672" y="270"/>
                  </a:cubicBezTo>
                  <a:cubicBezTo>
                    <a:pt x="677" y="265"/>
                    <a:pt x="682" y="259"/>
                    <a:pt x="688" y="254"/>
                  </a:cubicBezTo>
                  <a:cubicBezTo>
                    <a:pt x="694" y="265"/>
                    <a:pt x="688" y="277"/>
                    <a:pt x="682" y="286"/>
                  </a:cubicBezTo>
                  <a:cubicBezTo>
                    <a:pt x="676" y="296"/>
                    <a:pt x="665" y="297"/>
                    <a:pt x="656" y="303"/>
                  </a:cubicBezTo>
                  <a:cubicBezTo>
                    <a:pt x="644" y="301"/>
                    <a:pt x="631" y="300"/>
                    <a:pt x="619" y="297"/>
                  </a:cubicBezTo>
                  <a:cubicBezTo>
                    <a:pt x="626" y="304"/>
                    <a:pt x="634" y="311"/>
                    <a:pt x="638" y="320"/>
                  </a:cubicBezTo>
                  <a:cubicBezTo>
                    <a:pt x="647" y="315"/>
                    <a:pt x="657" y="309"/>
                    <a:pt x="667" y="313"/>
                  </a:cubicBezTo>
                  <a:cubicBezTo>
                    <a:pt x="674" y="315"/>
                    <a:pt x="677" y="322"/>
                    <a:pt x="681" y="326"/>
                  </a:cubicBezTo>
                  <a:cubicBezTo>
                    <a:pt x="683" y="324"/>
                    <a:pt x="687" y="320"/>
                    <a:pt x="689" y="318"/>
                  </a:cubicBezTo>
                  <a:cubicBezTo>
                    <a:pt x="693" y="321"/>
                    <a:pt x="697" y="324"/>
                    <a:pt x="701" y="327"/>
                  </a:cubicBezTo>
                  <a:cubicBezTo>
                    <a:pt x="704" y="307"/>
                    <a:pt x="715" y="288"/>
                    <a:pt x="715" y="267"/>
                  </a:cubicBezTo>
                  <a:cubicBezTo>
                    <a:pt x="717" y="267"/>
                    <a:pt x="720" y="266"/>
                    <a:pt x="721" y="266"/>
                  </a:cubicBezTo>
                  <a:cubicBezTo>
                    <a:pt x="727" y="269"/>
                    <a:pt x="733" y="272"/>
                    <a:pt x="739" y="276"/>
                  </a:cubicBezTo>
                  <a:cubicBezTo>
                    <a:pt x="738" y="286"/>
                    <a:pt x="730" y="298"/>
                    <a:pt x="736" y="308"/>
                  </a:cubicBezTo>
                  <a:cubicBezTo>
                    <a:pt x="737" y="300"/>
                    <a:pt x="741" y="292"/>
                    <a:pt x="748" y="288"/>
                  </a:cubicBezTo>
                  <a:cubicBezTo>
                    <a:pt x="749" y="291"/>
                    <a:pt x="751" y="297"/>
                    <a:pt x="752" y="300"/>
                  </a:cubicBezTo>
                  <a:cubicBezTo>
                    <a:pt x="759" y="293"/>
                    <a:pt x="769" y="286"/>
                    <a:pt x="768" y="274"/>
                  </a:cubicBezTo>
                  <a:cubicBezTo>
                    <a:pt x="763" y="276"/>
                    <a:pt x="757" y="279"/>
                    <a:pt x="752" y="279"/>
                  </a:cubicBezTo>
                  <a:cubicBezTo>
                    <a:pt x="745" y="275"/>
                    <a:pt x="741" y="268"/>
                    <a:pt x="740" y="260"/>
                  </a:cubicBezTo>
                  <a:cubicBezTo>
                    <a:pt x="736" y="258"/>
                    <a:pt x="732" y="256"/>
                    <a:pt x="728" y="255"/>
                  </a:cubicBezTo>
                  <a:cubicBezTo>
                    <a:pt x="726" y="256"/>
                    <a:pt x="721" y="258"/>
                    <a:pt x="719" y="259"/>
                  </a:cubicBezTo>
                  <a:cubicBezTo>
                    <a:pt x="717" y="259"/>
                    <a:pt x="713" y="257"/>
                    <a:pt x="711" y="256"/>
                  </a:cubicBezTo>
                  <a:cubicBezTo>
                    <a:pt x="711" y="253"/>
                    <a:pt x="711" y="247"/>
                    <a:pt x="711" y="244"/>
                  </a:cubicBezTo>
                  <a:cubicBezTo>
                    <a:pt x="702" y="247"/>
                    <a:pt x="692" y="249"/>
                    <a:pt x="686" y="241"/>
                  </a:cubicBezTo>
                  <a:close/>
                  <a:moveTo>
                    <a:pt x="569" y="244"/>
                  </a:moveTo>
                  <a:cubicBezTo>
                    <a:pt x="569" y="244"/>
                    <a:pt x="569" y="244"/>
                    <a:pt x="569" y="244"/>
                  </a:cubicBezTo>
                  <a:moveTo>
                    <a:pt x="609" y="244"/>
                  </a:moveTo>
                  <a:cubicBezTo>
                    <a:pt x="611" y="250"/>
                    <a:pt x="613" y="255"/>
                    <a:pt x="615" y="260"/>
                  </a:cubicBezTo>
                  <a:cubicBezTo>
                    <a:pt x="620" y="253"/>
                    <a:pt x="617" y="245"/>
                    <a:pt x="609" y="244"/>
                  </a:cubicBezTo>
                  <a:close/>
                  <a:moveTo>
                    <a:pt x="785" y="249"/>
                  </a:moveTo>
                  <a:cubicBezTo>
                    <a:pt x="787" y="253"/>
                    <a:pt x="790" y="256"/>
                    <a:pt x="792" y="260"/>
                  </a:cubicBezTo>
                  <a:cubicBezTo>
                    <a:pt x="800" y="261"/>
                    <a:pt x="807" y="258"/>
                    <a:pt x="812" y="251"/>
                  </a:cubicBezTo>
                  <a:cubicBezTo>
                    <a:pt x="803" y="249"/>
                    <a:pt x="794" y="245"/>
                    <a:pt x="785" y="249"/>
                  </a:cubicBezTo>
                  <a:close/>
                  <a:moveTo>
                    <a:pt x="475" y="247"/>
                  </a:moveTo>
                  <a:cubicBezTo>
                    <a:pt x="473" y="253"/>
                    <a:pt x="471" y="259"/>
                    <a:pt x="469" y="266"/>
                  </a:cubicBezTo>
                  <a:cubicBezTo>
                    <a:pt x="472" y="266"/>
                    <a:pt x="478" y="267"/>
                    <a:pt x="481" y="267"/>
                  </a:cubicBezTo>
                  <a:cubicBezTo>
                    <a:pt x="481" y="273"/>
                    <a:pt x="482" y="278"/>
                    <a:pt x="482" y="284"/>
                  </a:cubicBezTo>
                  <a:cubicBezTo>
                    <a:pt x="486" y="283"/>
                    <a:pt x="490" y="282"/>
                    <a:pt x="493" y="282"/>
                  </a:cubicBezTo>
                  <a:cubicBezTo>
                    <a:pt x="493" y="273"/>
                    <a:pt x="494" y="265"/>
                    <a:pt x="495" y="257"/>
                  </a:cubicBezTo>
                  <a:cubicBezTo>
                    <a:pt x="492" y="257"/>
                    <a:pt x="487" y="257"/>
                    <a:pt x="484" y="257"/>
                  </a:cubicBezTo>
                  <a:cubicBezTo>
                    <a:pt x="481" y="253"/>
                    <a:pt x="478" y="250"/>
                    <a:pt x="475" y="247"/>
                  </a:cubicBezTo>
                  <a:close/>
                  <a:moveTo>
                    <a:pt x="437" y="259"/>
                  </a:moveTo>
                  <a:cubicBezTo>
                    <a:pt x="442" y="261"/>
                    <a:pt x="447" y="263"/>
                    <a:pt x="453" y="265"/>
                  </a:cubicBezTo>
                  <a:cubicBezTo>
                    <a:pt x="451" y="259"/>
                    <a:pt x="449" y="253"/>
                    <a:pt x="445" y="249"/>
                  </a:cubicBezTo>
                  <a:cubicBezTo>
                    <a:pt x="442" y="252"/>
                    <a:pt x="439" y="255"/>
                    <a:pt x="437" y="259"/>
                  </a:cubicBezTo>
                  <a:close/>
                  <a:moveTo>
                    <a:pt x="505" y="276"/>
                  </a:moveTo>
                  <a:cubicBezTo>
                    <a:pt x="508" y="268"/>
                    <a:pt x="511" y="261"/>
                    <a:pt x="513" y="253"/>
                  </a:cubicBezTo>
                  <a:cubicBezTo>
                    <a:pt x="502" y="254"/>
                    <a:pt x="497" y="268"/>
                    <a:pt x="505" y="276"/>
                  </a:cubicBezTo>
                  <a:close/>
                  <a:moveTo>
                    <a:pt x="558" y="252"/>
                  </a:moveTo>
                  <a:cubicBezTo>
                    <a:pt x="554" y="253"/>
                    <a:pt x="548" y="262"/>
                    <a:pt x="555" y="263"/>
                  </a:cubicBezTo>
                  <a:cubicBezTo>
                    <a:pt x="564" y="265"/>
                    <a:pt x="570" y="248"/>
                    <a:pt x="558" y="252"/>
                  </a:cubicBezTo>
                  <a:close/>
                  <a:moveTo>
                    <a:pt x="572" y="260"/>
                  </a:moveTo>
                  <a:cubicBezTo>
                    <a:pt x="578" y="262"/>
                    <a:pt x="581" y="259"/>
                    <a:pt x="579" y="252"/>
                  </a:cubicBezTo>
                  <a:cubicBezTo>
                    <a:pt x="573" y="251"/>
                    <a:pt x="570" y="254"/>
                    <a:pt x="572" y="260"/>
                  </a:cubicBezTo>
                  <a:close/>
                  <a:moveTo>
                    <a:pt x="823" y="255"/>
                  </a:moveTo>
                  <a:cubicBezTo>
                    <a:pt x="823" y="257"/>
                    <a:pt x="822" y="261"/>
                    <a:pt x="821" y="262"/>
                  </a:cubicBezTo>
                  <a:cubicBezTo>
                    <a:pt x="825" y="264"/>
                    <a:pt x="828" y="265"/>
                    <a:pt x="832" y="267"/>
                  </a:cubicBezTo>
                  <a:cubicBezTo>
                    <a:pt x="835" y="263"/>
                    <a:pt x="837" y="259"/>
                    <a:pt x="840" y="255"/>
                  </a:cubicBezTo>
                  <a:cubicBezTo>
                    <a:pt x="834" y="255"/>
                    <a:pt x="829" y="255"/>
                    <a:pt x="823" y="255"/>
                  </a:cubicBezTo>
                  <a:close/>
                  <a:moveTo>
                    <a:pt x="845" y="276"/>
                  </a:moveTo>
                  <a:cubicBezTo>
                    <a:pt x="857" y="273"/>
                    <a:pt x="859" y="261"/>
                    <a:pt x="858" y="251"/>
                  </a:cubicBezTo>
                  <a:cubicBezTo>
                    <a:pt x="847" y="254"/>
                    <a:pt x="846" y="266"/>
                    <a:pt x="845" y="276"/>
                  </a:cubicBezTo>
                  <a:close/>
                  <a:moveTo>
                    <a:pt x="963" y="256"/>
                  </a:moveTo>
                  <a:cubicBezTo>
                    <a:pt x="963" y="264"/>
                    <a:pt x="977" y="257"/>
                    <a:pt x="972" y="252"/>
                  </a:cubicBezTo>
                  <a:cubicBezTo>
                    <a:pt x="969" y="251"/>
                    <a:pt x="969" y="251"/>
                    <a:pt x="969" y="251"/>
                  </a:cubicBezTo>
                  <a:cubicBezTo>
                    <a:pt x="967" y="252"/>
                    <a:pt x="965" y="255"/>
                    <a:pt x="963" y="256"/>
                  </a:cubicBezTo>
                  <a:close/>
                  <a:moveTo>
                    <a:pt x="520" y="259"/>
                  </a:moveTo>
                  <a:cubicBezTo>
                    <a:pt x="514" y="264"/>
                    <a:pt x="524" y="267"/>
                    <a:pt x="526" y="271"/>
                  </a:cubicBezTo>
                  <a:cubicBezTo>
                    <a:pt x="525" y="278"/>
                    <a:pt x="523" y="285"/>
                    <a:pt x="521" y="292"/>
                  </a:cubicBezTo>
                  <a:cubicBezTo>
                    <a:pt x="530" y="287"/>
                    <a:pt x="540" y="283"/>
                    <a:pt x="544" y="273"/>
                  </a:cubicBezTo>
                  <a:cubicBezTo>
                    <a:pt x="539" y="275"/>
                    <a:pt x="534" y="277"/>
                    <a:pt x="529" y="279"/>
                  </a:cubicBezTo>
                  <a:cubicBezTo>
                    <a:pt x="529" y="268"/>
                    <a:pt x="540" y="264"/>
                    <a:pt x="547" y="257"/>
                  </a:cubicBezTo>
                  <a:cubicBezTo>
                    <a:pt x="538" y="258"/>
                    <a:pt x="529" y="258"/>
                    <a:pt x="520" y="259"/>
                  </a:cubicBezTo>
                  <a:close/>
                  <a:moveTo>
                    <a:pt x="749" y="269"/>
                  </a:moveTo>
                  <a:cubicBezTo>
                    <a:pt x="759" y="268"/>
                    <a:pt x="771" y="269"/>
                    <a:pt x="776" y="259"/>
                  </a:cubicBezTo>
                  <a:cubicBezTo>
                    <a:pt x="767" y="260"/>
                    <a:pt x="753" y="257"/>
                    <a:pt x="749" y="269"/>
                  </a:cubicBezTo>
                  <a:close/>
                  <a:moveTo>
                    <a:pt x="1106" y="255"/>
                  </a:moveTo>
                  <a:cubicBezTo>
                    <a:pt x="1109" y="261"/>
                    <a:pt x="1115" y="265"/>
                    <a:pt x="1121" y="269"/>
                  </a:cubicBezTo>
                  <a:cubicBezTo>
                    <a:pt x="1116" y="270"/>
                    <a:pt x="1112" y="272"/>
                    <a:pt x="1107" y="273"/>
                  </a:cubicBezTo>
                  <a:cubicBezTo>
                    <a:pt x="1101" y="270"/>
                    <a:pt x="1095" y="265"/>
                    <a:pt x="1088" y="264"/>
                  </a:cubicBezTo>
                  <a:cubicBezTo>
                    <a:pt x="1080" y="273"/>
                    <a:pt x="1092" y="284"/>
                    <a:pt x="1100" y="290"/>
                  </a:cubicBezTo>
                  <a:cubicBezTo>
                    <a:pt x="1092" y="295"/>
                    <a:pt x="1085" y="300"/>
                    <a:pt x="1076" y="303"/>
                  </a:cubicBezTo>
                  <a:cubicBezTo>
                    <a:pt x="1069" y="295"/>
                    <a:pt x="1061" y="287"/>
                    <a:pt x="1053" y="280"/>
                  </a:cubicBezTo>
                  <a:cubicBezTo>
                    <a:pt x="1057" y="294"/>
                    <a:pt x="1059" y="312"/>
                    <a:pt x="1072" y="322"/>
                  </a:cubicBezTo>
                  <a:cubicBezTo>
                    <a:pt x="1088" y="324"/>
                    <a:pt x="1098" y="308"/>
                    <a:pt x="1108" y="298"/>
                  </a:cubicBezTo>
                  <a:cubicBezTo>
                    <a:pt x="1116" y="299"/>
                    <a:pt x="1123" y="299"/>
                    <a:pt x="1131" y="298"/>
                  </a:cubicBezTo>
                  <a:cubicBezTo>
                    <a:pt x="1128" y="293"/>
                    <a:pt x="1124" y="287"/>
                    <a:pt x="1121" y="281"/>
                  </a:cubicBezTo>
                  <a:cubicBezTo>
                    <a:pt x="1128" y="283"/>
                    <a:pt x="1134" y="285"/>
                    <a:pt x="1141" y="287"/>
                  </a:cubicBezTo>
                  <a:cubicBezTo>
                    <a:pt x="1144" y="283"/>
                    <a:pt x="1147" y="280"/>
                    <a:pt x="1150" y="276"/>
                  </a:cubicBezTo>
                  <a:cubicBezTo>
                    <a:pt x="1138" y="266"/>
                    <a:pt x="1125" y="250"/>
                    <a:pt x="1106" y="255"/>
                  </a:cubicBezTo>
                  <a:close/>
                  <a:moveTo>
                    <a:pt x="380" y="274"/>
                  </a:moveTo>
                  <a:cubicBezTo>
                    <a:pt x="383" y="276"/>
                    <a:pt x="386" y="277"/>
                    <a:pt x="389" y="278"/>
                  </a:cubicBezTo>
                  <a:cubicBezTo>
                    <a:pt x="391" y="272"/>
                    <a:pt x="392" y="266"/>
                    <a:pt x="394" y="260"/>
                  </a:cubicBezTo>
                  <a:cubicBezTo>
                    <a:pt x="387" y="262"/>
                    <a:pt x="383" y="268"/>
                    <a:pt x="380" y="274"/>
                  </a:cubicBezTo>
                  <a:close/>
                  <a:moveTo>
                    <a:pt x="413" y="273"/>
                  </a:moveTo>
                  <a:cubicBezTo>
                    <a:pt x="413" y="282"/>
                    <a:pt x="416" y="292"/>
                    <a:pt x="410" y="300"/>
                  </a:cubicBezTo>
                  <a:cubicBezTo>
                    <a:pt x="412" y="302"/>
                    <a:pt x="414" y="304"/>
                    <a:pt x="415" y="306"/>
                  </a:cubicBezTo>
                  <a:cubicBezTo>
                    <a:pt x="418" y="296"/>
                    <a:pt x="429" y="297"/>
                    <a:pt x="436" y="294"/>
                  </a:cubicBezTo>
                  <a:cubicBezTo>
                    <a:pt x="437" y="286"/>
                    <a:pt x="438" y="278"/>
                    <a:pt x="440" y="270"/>
                  </a:cubicBezTo>
                  <a:cubicBezTo>
                    <a:pt x="435" y="266"/>
                    <a:pt x="431" y="262"/>
                    <a:pt x="427" y="258"/>
                  </a:cubicBezTo>
                  <a:cubicBezTo>
                    <a:pt x="422" y="263"/>
                    <a:pt x="417" y="267"/>
                    <a:pt x="413" y="273"/>
                  </a:cubicBezTo>
                  <a:close/>
                  <a:moveTo>
                    <a:pt x="783" y="264"/>
                  </a:moveTo>
                  <a:cubicBezTo>
                    <a:pt x="782" y="267"/>
                    <a:pt x="782" y="272"/>
                    <a:pt x="782" y="275"/>
                  </a:cubicBezTo>
                  <a:cubicBezTo>
                    <a:pt x="779" y="280"/>
                    <a:pt x="776" y="284"/>
                    <a:pt x="773" y="289"/>
                  </a:cubicBezTo>
                  <a:cubicBezTo>
                    <a:pt x="780" y="289"/>
                    <a:pt x="786" y="289"/>
                    <a:pt x="793" y="289"/>
                  </a:cubicBezTo>
                  <a:cubicBezTo>
                    <a:pt x="792" y="279"/>
                    <a:pt x="792" y="268"/>
                    <a:pt x="783" y="264"/>
                  </a:cubicBezTo>
                  <a:close/>
                  <a:moveTo>
                    <a:pt x="459" y="296"/>
                  </a:moveTo>
                  <a:cubicBezTo>
                    <a:pt x="468" y="301"/>
                    <a:pt x="477" y="304"/>
                    <a:pt x="487" y="303"/>
                  </a:cubicBezTo>
                  <a:cubicBezTo>
                    <a:pt x="484" y="311"/>
                    <a:pt x="484" y="311"/>
                    <a:pt x="484" y="311"/>
                  </a:cubicBezTo>
                  <a:cubicBezTo>
                    <a:pt x="489" y="309"/>
                    <a:pt x="493" y="306"/>
                    <a:pt x="496" y="302"/>
                  </a:cubicBezTo>
                  <a:cubicBezTo>
                    <a:pt x="505" y="309"/>
                    <a:pt x="513" y="320"/>
                    <a:pt x="525" y="320"/>
                  </a:cubicBezTo>
                  <a:cubicBezTo>
                    <a:pt x="521" y="312"/>
                    <a:pt x="514" y="307"/>
                    <a:pt x="507" y="301"/>
                  </a:cubicBezTo>
                  <a:cubicBezTo>
                    <a:pt x="504" y="301"/>
                    <a:pt x="499" y="302"/>
                    <a:pt x="496" y="302"/>
                  </a:cubicBezTo>
                  <a:cubicBezTo>
                    <a:pt x="497" y="298"/>
                    <a:pt x="499" y="291"/>
                    <a:pt x="500" y="288"/>
                  </a:cubicBezTo>
                  <a:cubicBezTo>
                    <a:pt x="490" y="290"/>
                    <a:pt x="483" y="296"/>
                    <a:pt x="476" y="302"/>
                  </a:cubicBezTo>
                  <a:cubicBezTo>
                    <a:pt x="471" y="295"/>
                    <a:pt x="467" y="288"/>
                    <a:pt x="464" y="280"/>
                  </a:cubicBezTo>
                  <a:cubicBezTo>
                    <a:pt x="467" y="281"/>
                    <a:pt x="473" y="282"/>
                    <a:pt x="476" y="283"/>
                  </a:cubicBezTo>
                  <a:cubicBezTo>
                    <a:pt x="476" y="281"/>
                    <a:pt x="476" y="278"/>
                    <a:pt x="476" y="277"/>
                  </a:cubicBezTo>
                  <a:cubicBezTo>
                    <a:pt x="474" y="278"/>
                    <a:pt x="470" y="279"/>
                    <a:pt x="468" y="280"/>
                  </a:cubicBezTo>
                  <a:cubicBezTo>
                    <a:pt x="466" y="277"/>
                    <a:pt x="462" y="272"/>
                    <a:pt x="460" y="269"/>
                  </a:cubicBezTo>
                  <a:cubicBezTo>
                    <a:pt x="448" y="274"/>
                    <a:pt x="459" y="287"/>
                    <a:pt x="459" y="296"/>
                  </a:cubicBezTo>
                  <a:close/>
                  <a:moveTo>
                    <a:pt x="654" y="296"/>
                  </a:moveTo>
                  <a:cubicBezTo>
                    <a:pt x="663" y="290"/>
                    <a:pt x="664" y="279"/>
                    <a:pt x="662" y="269"/>
                  </a:cubicBezTo>
                  <a:cubicBezTo>
                    <a:pt x="648" y="269"/>
                    <a:pt x="656" y="287"/>
                    <a:pt x="654" y="296"/>
                  </a:cubicBezTo>
                  <a:close/>
                  <a:moveTo>
                    <a:pt x="797" y="273"/>
                  </a:moveTo>
                  <a:cubicBezTo>
                    <a:pt x="801" y="282"/>
                    <a:pt x="806" y="292"/>
                    <a:pt x="811" y="301"/>
                  </a:cubicBezTo>
                  <a:cubicBezTo>
                    <a:pt x="820" y="291"/>
                    <a:pt x="808" y="275"/>
                    <a:pt x="797" y="273"/>
                  </a:cubicBezTo>
                  <a:close/>
                  <a:moveTo>
                    <a:pt x="989" y="275"/>
                  </a:moveTo>
                  <a:cubicBezTo>
                    <a:pt x="990" y="279"/>
                    <a:pt x="993" y="283"/>
                    <a:pt x="998" y="285"/>
                  </a:cubicBezTo>
                  <a:cubicBezTo>
                    <a:pt x="998" y="288"/>
                    <a:pt x="997" y="293"/>
                    <a:pt x="997" y="295"/>
                  </a:cubicBezTo>
                  <a:cubicBezTo>
                    <a:pt x="999" y="294"/>
                    <a:pt x="1003" y="292"/>
                    <a:pt x="1006" y="292"/>
                  </a:cubicBezTo>
                  <a:cubicBezTo>
                    <a:pt x="1003" y="289"/>
                    <a:pt x="1000" y="286"/>
                    <a:pt x="998" y="284"/>
                  </a:cubicBezTo>
                  <a:cubicBezTo>
                    <a:pt x="1002" y="281"/>
                    <a:pt x="1006" y="278"/>
                    <a:pt x="1009" y="274"/>
                  </a:cubicBezTo>
                  <a:cubicBezTo>
                    <a:pt x="1002" y="274"/>
                    <a:pt x="996" y="274"/>
                    <a:pt x="989" y="275"/>
                  </a:cubicBezTo>
                  <a:close/>
                  <a:moveTo>
                    <a:pt x="444" y="278"/>
                  </a:moveTo>
                  <a:cubicBezTo>
                    <a:pt x="444" y="278"/>
                    <a:pt x="444" y="278"/>
                    <a:pt x="444" y="278"/>
                  </a:cubicBezTo>
                  <a:moveTo>
                    <a:pt x="628" y="291"/>
                  </a:moveTo>
                  <a:cubicBezTo>
                    <a:pt x="632" y="291"/>
                    <a:pt x="637" y="291"/>
                    <a:pt x="642" y="290"/>
                  </a:cubicBezTo>
                  <a:cubicBezTo>
                    <a:pt x="642" y="285"/>
                    <a:pt x="643" y="281"/>
                    <a:pt x="643" y="276"/>
                  </a:cubicBezTo>
                  <a:cubicBezTo>
                    <a:pt x="637" y="280"/>
                    <a:pt x="631" y="284"/>
                    <a:pt x="628" y="291"/>
                  </a:cubicBezTo>
                  <a:close/>
                  <a:moveTo>
                    <a:pt x="973" y="278"/>
                  </a:moveTo>
                  <a:cubicBezTo>
                    <a:pt x="970" y="283"/>
                    <a:pt x="966" y="288"/>
                    <a:pt x="962" y="293"/>
                  </a:cubicBezTo>
                  <a:cubicBezTo>
                    <a:pt x="966" y="295"/>
                    <a:pt x="969" y="298"/>
                    <a:pt x="972" y="300"/>
                  </a:cubicBezTo>
                  <a:cubicBezTo>
                    <a:pt x="965" y="302"/>
                    <a:pt x="965" y="302"/>
                    <a:pt x="965" y="302"/>
                  </a:cubicBezTo>
                  <a:cubicBezTo>
                    <a:pt x="967" y="308"/>
                    <a:pt x="969" y="314"/>
                    <a:pt x="971" y="320"/>
                  </a:cubicBezTo>
                  <a:cubicBezTo>
                    <a:pt x="976" y="316"/>
                    <a:pt x="980" y="312"/>
                    <a:pt x="980" y="306"/>
                  </a:cubicBezTo>
                  <a:cubicBezTo>
                    <a:pt x="987" y="307"/>
                    <a:pt x="994" y="308"/>
                    <a:pt x="1001" y="309"/>
                  </a:cubicBezTo>
                  <a:cubicBezTo>
                    <a:pt x="1000" y="306"/>
                    <a:pt x="997" y="301"/>
                    <a:pt x="996" y="299"/>
                  </a:cubicBezTo>
                  <a:cubicBezTo>
                    <a:pt x="986" y="301"/>
                    <a:pt x="977" y="297"/>
                    <a:pt x="968" y="293"/>
                  </a:cubicBezTo>
                  <a:cubicBezTo>
                    <a:pt x="971" y="291"/>
                    <a:pt x="978" y="287"/>
                    <a:pt x="982" y="285"/>
                  </a:cubicBezTo>
                  <a:cubicBezTo>
                    <a:pt x="981" y="283"/>
                    <a:pt x="981" y="280"/>
                    <a:pt x="981" y="278"/>
                  </a:cubicBezTo>
                  <a:cubicBezTo>
                    <a:pt x="979" y="278"/>
                    <a:pt x="975" y="278"/>
                    <a:pt x="973" y="278"/>
                  </a:cubicBezTo>
                  <a:close/>
                  <a:moveTo>
                    <a:pt x="394" y="288"/>
                  </a:moveTo>
                  <a:cubicBezTo>
                    <a:pt x="397" y="291"/>
                    <a:pt x="397" y="298"/>
                    <a:pt x="402" y="298"/>
                  </a:cubicBezTo>
                  <a:cubicBezTo>
                    <a:pt x="408" y="294"/>
                    <a:pt x="407" y="286"/>
                    <a:pt x="407" y="280"/>
                  </a:cubicBezTo>
                  <a:cubicBezTo>
                    <a:pt x="403" y="283"/>
                    <a:pt x="398" y="285"/>
                    <a:pt x="394" y="288"/>
                  </a:cubicBezTo>
                  <a:close/>
                  <a:moveTo>
                    <a:pt x="722" y="282"/>
                  </a:moveTo>
                  <a:cubicBezTo>
                    <a:pt x="719" y="292"/>
                    <a:pt x="712" y="304"/>
                    <a:pt x="714" y="314"/>
                  </a:cubicBezTo>
                  <a:cubicBezTo>
                    <a:pt x="730" y="312"/>
                    <a:pt x="727" y="292"/>
                    <a:pt x="730" y="280"/>
                  </a:cubicBezTo>
                  <a:cubicBezTo>
                    <a:pt x="728" y="280"/>
                    <a:pt x="724" y="281"/>
                    <a:pt x="722" y="282"/>
                  </a:cubicBezTo>
                  <a:close/>
                  <a:moveTo>
                    <a:pt x="378" y="284"/>
                  </a:moveTo>
                  <a:cubicBezTo>
                    <a:pt x="373" y="292"/>
                    <a:pt x="371" y="304"/>
                    <a:pt x="379" y="311"/>
                  </a:cubicBezTo>
                  <a:cubicBezTo>
                    <a:pt x="382" y="302"/>
                    <a:pt x="384" y="292"/>
                    <a:pt x="378" y="284"/>
                  </a:cubicBezTo>
                  <a:close/>
                  <a:moveTo>
                    <a:pt x="598" y="286"/>
                  </a:moveTo>
                  <a:cubicBezTo>
                    <a:pt x="597" y="290"/>
                    <a:pt x="597" y="294"/>
                    <a:pt x="598" y="299"/>
                  </a:cubicBezTo>
                  <a:cubicBezTo>
                    <a:pt x="607" y="299"/>
                    <a:pt x="615" y="293"/>
                    <a:pt x="620" y="285"/>
                  </a:cubicBezTo>
                  <a:cubicBezTo>
                    <a:pt x="613" y="285"/>
                    <a:pt x="606" y="285"/>
                    <a:pt x="598" y="286"/>
                  </a:cubicBezTo>
                  <a:close/>
                  <a:moveTo>
                    <a:pt x="920" y="285"/>
                  </a:moveTo>
                  <a:cubicBezTo>
                    <a:pt x="914" y="295"/>
                    <a:pt x="908" y="305"/>
                    <a:pt x="901" y="315"/>
                  </a:cubicBezTo>
                  <a:cubicBezTo>
                    <a:pt x="905" y="316"/>
                    <a:pt x="908" y="317"/>
                    <a:pt x="912" y="319"/>
                  </a:cubicBezTo>
                  <a:cubicBezTo>
                    <a:pt x="918" y="310"/>
                    <a:pt x="924" y="301"/>
                    <a:pt x="926" y="290"/>
                  </a:cubicBezTo>
                  <a:cubicBezTo>
                    <a:pt x="924" y="288"/>
                    <a:pt x="922" y="287"/>
                    <a:pt x="920" y="285"/>
                  </a:cubicBezTo>
                  <a:close/>
                  <a:moveTo>
                    <a:pt x="932" y="306"/>
                  </a:moveTo>
                  <a:cubicBezTo>
                    <a:pt x="938" y="300"/>
                    <a:pt x="944" y="293"/>
                    <a:pt x="943" y="283"/>
                  </a:cubicBezTo>
                  <a:cubicBezTo>
                    <a:pt x="936" y="288"/>
                    <a:pt x="933" y="297"/>
                    <a:pt x="932" y="306"/>
                  </a:cubicBezTo>
                  <a:close/>
                  <a:moveTo>
                    <a:pt x="946" y="311"/>
                  </a:moveTo>
                  <a:cubicBezTo>
                    <a:pt x="958" y="309"/>
                    <a:pt x="956" y="297"/>
                    <a:pt x="954" y="288"/>
                  </a:cubicBezTo>
                  <a:cubicBezTo>
                    <a:pt x="949" y="295"/>
                    <a:pt x="939" y="302"/>
                    <a:pt x="946" y="311"/>
                  </a:cubicBezTo>
                  <a:close/>
                  <a:moveTo>
                    <a:pt x="523" y="300"/>
                  </a:moveTo>
                  <a:cubicBezTo>
                    <a:pt x="527" y="306"/>
                    <a:pt x="531" y="311"/>
                    <a:pt x="535" y="317"/>
                  </a:cubicBezTo>
                  <a:cubicBezTo>
                    <a:pt x="537" y="317"/>
                    <a:pt x="541" y="317"/>
                    <a:pt x="543" y="317"/>
                  </a:cubicBezTo>
                  <a:cubicBezTo>
                    <a:pt x="541" y="314"/>
                    <a:pt x="540" y="311"/>
                    <a:pt x="538" y="308"/>
                  </a:cubicBezTo>
                  <a:cubicBezTo>
                    <a:pt x="538" y="302"/>
                    <a:pt x="539" y="297"/>
                    <a:pt x="539" y="292"/>
                  </a:cubicBezTo>
                  <a:cubicBezTo>
                    <a:pt x="534" y="294"/>
                    <a:pt x="528" y="297"/>
                    <a:pt x="523" y="300"/>
                  </a:cubicBezTo>
                  <a:close/>
                  <a:moveTo>
                    <a:pt x="1008" y="293"/>
                  </a:moveTo>
                  <a:cubicBezTo>
                    <a:pt x="1012" y="300"/>
                    <a:pt x="1021" y="302"/>
                    <a:pt x="1029" y="302"/>
                  </a:cubicBezTo>
                  <a:cubicBezTo>
                    <a:pt x="1024" y="296"/>
                    <a:pt x="1016" y="293"/>
                    <a:pt x="1008" y="293"/>
                  </a:cubicBezTo>
                  <a:close/>
                  <a:moveTo>
                    <a:pt x="341" y="297"/>
                  </a:moveTo>
                  <a:cubicBezTo>
                    <a:pt x="341" y="300"/>
                    <a:pt x="342" y="305"/>
                    <a:pt x="342" y="308"/>
                  </a:cubicBezTo>
                  <a:cubicBezTo>
                    <a:pt x="334" y="306"/>
                    <a:pt x="334" y="306"/>
                    <a:pt x="334" y="306"/>
                  </a:cubicBezTo>
                  <a:cubicBezTo>
                    <a:pt x="335" y="309"/>
                    <a:pt x="336" y="314"/>
                    <a:pt x="336" y="317"/>
                  </a:cubicBezTo>
                  <a:cubicBezTo>
                    <a:pt x="334" y="316"/>
                    <a:pt x="329" y="315"/>
                    <a:pt x="326" y="315"/>
                  </a:cubicBezTo>
                  <a:cubicBezTo>
                    <a:pt x="308" y="332"/>
                    <a:pt x="292" y="351"/>
                    <a:pt x="277" y="371"/>
                  </a:cubicBezTo>
                  <a:cubicBezTo>
                    <a:pt x="280" y="375"/>
                    <a:pt x="282" y="380"/>
                    <a:pt x="283" y="384"/>
                  </a:cubicBezTo>
                  <a:cubicBezTo>
                    <a:pt x="289" y="387"/>
                    <a:pt x="294" y="389"/>
                    <a:pt x="299" y="392"/>
                  </a:cubicBezTo>
                  <a:cubicBezTo>
                    <a:pt x="299" y="389"/>
                    <a:pt x="299" y="383"/>
                    <a:pt x="298" y="380"/>
                  </a:cubicBezTo>
                  <a:cubicBezTo>
                    <a:pt x="304" y="375"/>
                    <a:pt x="310" y="371"/>
                    <a:pt x="317" y="368"/>
                  </a:cubicBezTo>
                  <a:cubicBezTo>
                    <a:pt x="317" y="357"/>
                    <a:pt x="315" y="344"/>
                    <a:pt x="325" y="336"/>
                  </a:cubicBezTo>
                  <a:cubicBezTo>
                    <a:pt x="333" y="331"/>
                    <a:pt x="343" y="333"/>
                    <a:pt x="353" y="334"/>
                  </a:cubicBezTo>
                  <a:cubicBezTo>
                    <a:pt x="350" y="331"/>
                    <a:pt x="350" y="331"/>
                    <a:pt x="350" y="331"/>
                  </a:cubicBezTo>
                  <a:cubicBezTo>
                    <a:pt x="352" y="331"/>
                    <a:pt x="356" y="331"/>
                    <a:pt x="358" y="330"/>
                  </a:cubicBezTo>
                  <a:cubicBezTo>
                    <a:pt x="356" y="340"/>
                    <a:pt x="363" y="346"/>
                    <a:pt x="369" y="351"/>
                  </a:cubicBezTo>
                  <a:cubicBezTo>
                    <a:pt x="368" y="345"/>
                    <a:pt x="366" y="339"/>
                    <a:pt x="364" y="332"/>
                  </a:cubicBezTo>
                  <a:cubicBezTo>
                    <a:pt x="359" y="329"/>
                    <a:pt x="355" y="325"/>
                    <a:pt x="353" y="319"/>
                  </a:cubicBezTo>
                  <a:cubicBezTo>
                    <a:pt x="349" y="316"/>
                    <a:pt x="345" y="312"/>
                    <a:pt x="342" y="309"/>
                  </a:cubicBezTo>
                  <a:cubicBezTo>
                    <a:pt x="345" y="305"/>
                    <a:pt x="348" y="301"/>
                    <a:pt x="351" y="298"/>
                  </a:cubicBezTo>
                  <a:cubicBezTo>
                    <a:pt x="348" y="297"/>
                    <a:pt x="343" y="297"/>
                    <a:pt x="341" y="297"/>
                  </a:cubicBezTo>
                  <a:close/>
                  <a:moveTo>
                    <a:pt x="389" y="297"/>
                  </a:moveTo>
                  <a:cubicBezTo>
                    <a:pt x="387" y="303"/>
                    <a:pt x="386" y="310"/>
                    <a:pt x="385" y="316"/>
                  </a:cubicBezTo>
                  <a:cubicBezTo>
                    <a:pt x="393" y="318"/>
                    <a:pt x="401" y="320"/>
                    <a:pt x="410" y="321"/>
                  </a:cubicBezTo>
                  <a:cubicBezTo>
                    <a:pt x="414" y="307"/>
                    <a:pt x="396" y="305"/>
                    <a:pt x="389" y="297"/>
                  </a:cubicBezTo>
                  <a:close/>
                  <a:moveTo>
                    <a:pt x="547" y="316"/>
                  </a:moveTo>
                  <a:cubicBezTo>
                    <a:pt x="559" y="316"/>
                    <a:pt x="564" y="305"/>
                    <a:pt x="568" y="296"/>
                  </a:cubicBezTo>
                  <a:cubicBezTo>
                    <a:pt x="558" y="298"/>
                    <a:pt x="552" y="308"/>
                    <a:pt x="547" y="316"/>
                  </a:cubicBezTo>
                  <a:close/>
                  <a:moveTo>
                    <a:pt x="763" y="302"/>
                  </a:moveTo>
                  <a:cubicBezTo>
                    <a:pt x="767" y="302"/>
                    <a:pt x="775" y="302"/>
                    <a:pt x="779" y="302"/>
                  </a:cubicBezTo>
                  <a:cubicBezTo>
                    <a:pt x="774" y="316"/>
                    <a:pt x="759" y="312"/>
                    <a:pt x="750" y="305"/>
                  </a:cubicBezTo>
                  <a:cubicBezTo>
                    <a:pt x="754" y="321"/>
                    <a:pt x="745" y="334"/>
                    <a:pt x="740" y="348"/>
                  </a:cubicBezTo>
                  <a:cubicBezTo>
                    <a:pt x="742" y="359"/>
                    <a:pt x="750" y="366"/>
                    <a:pt x="760" y="369"/>
                  </a:cubicBezTo>
                  <a:cubicBezTo>
                    <a:pt x="761" y="367"/>
                    <a:pt x="764" y="363"/>
                    <a:pt x="766" y="360"/>
                  </a:cubicBezTo>
                  <a:cubicBezTo>
                    <a:pt x="764" y="354"/>
                    <a:pt x="763" y="348"/>
                    <a:pt x="762" y="342"/>
                  </a:cubicBezTo>
                  <a:cubicBezTo>
                    <a:pt x="758" y="348"/>
                    <a:pt x="756" y="359"/>
                    <a:pt x="747" y="359"/>
                  </a:cubicBezTo>
                  <a:cubicBezTo>
                    <a:pt x="749" y="344"/>
                    <a:pt x="756" y="331"/>
                    <a:pt x="762" y="318"/>
                  </a:cubicBezTo>
                  <a:cubicBezTo>
                    <a:pt x="767" y="321"/>
                    <a:pt x="767" y="328"/>
                    <a:pt x="769" y="333"/>
                  </a:cubicBezTo>
                  <a:cubicBezTo>
                    <a:pt x="773" y="330"/>
                    <a:pt x="777" y="327"/>
                    <a:pt x="782" y="324"/>
                  </a:cubicBezTo>
                  <a:cubicBezTo>
                    <a:pt x="771" y="314"/>
                    <a:pt x="785" y="305"/>
                    <a:pt x="792" y="297"/>
                  </a:cubicBezTo>
                  <a:cubicBezTo>
                    <a:pt x="782" y="299"/>
                    <a:pt x="768" y="292"/>
                    <a:pt x="763" y="302"/>
                  </a:cubicBezTo>
                  <a:close/>
                  <a:moveTo>
                    <a:pt x="355" y="303"/>
                  </a:moveTo>
                  <a:cubicBezTo>
                    <a:pt x="348" y="311"/>
                    <a:pt x="361" y="313"/>
                    <a:pt x="367" y="315"/>
                  </a:cubicBezTo>
                  <a:cubicBezTo>
                    <a:pt x="367" y="308"/>
                    <a:pt x="363" y="296"/>
                    <a:pt x="355" y="303"/>
                  </a:cubicBezTo>
                  <a:close/>
                  <a:moveTo>
                    <a:pt x="810" y="316"/>
                  </a:moveTo>
                  <a:cubicBezTo>
                    <a:pt x="816" y="316"/>
                    <a:pt x="823" y="320"/>
                    <a:pt x="829" y="317"/>
                  </a:cubicBezTo>
                  <a:cubicBezTo>
                    <a:pt x="831" y="312"/>
                    <a:pt x="833" y="307"/>
                    <a:pt x="835" y="302"/>
                  </a:cubicBezTo>
                  <a:cubicBezTo>
                    <a:pt x="824" y="301"/>
                    <a:pt x="814" y="306"/>
                    <a:pt x="810" y="316"/>
                  </a:cubicBezTo>
                  <a:close/>
                  <a:moveTo>
                    <a:pt x="418" y="310"/>
                  </a:moveTo>
                  <a:cubicBezTo>
                    <a:pt x="416" y="317"/>
                    <a:pt x="418" y="323"/>
                    <a:pt x="423" y="327"/>
                  </a:cubicBezTo>
                  <a:cubicBezTo>
                    <a:pt x="429" y="320"/>
                    <a:pt x="431" y="312"/>
                    <a:pt x="431" y="304"/>
                  </a:cubicBezTo>
                  <a:cubicBezTo>
                    <a:pt x="427" y="306"/>
                    <a:pt x="422" y="308"/>
                    <a:pt x="418" y="310"/>
                  </a:cubicBezTo>
                  <a:close/>
                  <a:moveTo>
                    <a:pt x="445" y="305"/>
                  </a:moveTo>
                  <a:cubicBezTo>
                    <a:pt x="440" y="305"/>
                    <a:pt x="439" y="314"/>
                    <a:pt x="445" y="315"/>
                  </a:cubicBezTo>
                  <a:cubicBezTo>
                    <a:pt x="451" y="315"/>
                    <a:pt x="452" y="305"/>
                    <a:pt x="445" y="305"/>
                  </a:cubicBezTo>
                  <a:close/>
                  <a:moveTo>
                    <a:pt x="564" y="319"/>
                  </a:moveTo>
                  <a:cubicBezTo>
                    <a:pt x="575" y="321"/>
                    <a:pt x="584" y="313"/>
                    <a:pt x="589" y="304"/>
                  </a:cubicBezTo>
                  <a:cubicBezTo>
                    <a:pt x="579" y="305"/>
                    <a:pt x="570" y="311"/>
                    <a:pt x="564" y="319"/>
                  </a:cubicBezTo>
                  <a:close/>
                  <a:moveTo>
                    <a:pt x="1037" y="296"/>
                  </a:moveTo>
                  <a:cubicBezTo>
                    <a:pt x="1037" y="300"/>
                    <a:pt x="1037" y="307"/>
                    <a:pt x="1037" y="310"/>
                  </a:cubicBezTo>
                  <a:cubicBezTo>
                    <a:pt x="1027" y="314"/>
                    <a:pt x="1018" y="307"/>
                    <a:pt x="1009" y="306"/>
                  </a:cubicBezTo>
                  <a:cubicBezTo>
                    <a:pt x="1003" y="315"/>
                    <a:pt x="991" y="320"/>
                    <a:pt x="989" y="331"/>
                  </a:cubicBezTo>
                  <a:cubicBezTo>
                    <a:pt x="988" y="339"/>
                    <a:pt x="984" y="346"/>
                    <a:pt x="981" y="353"/>
                  </a:cubicBezTo>
                  <a:cubicBezTo>
                    <a:pt x="985" y="356"/>
                    <a:pt x="989" y="358"/>
                    <a:pt x="994" y="360"/>
                  </a:cubicBezTo>
                  <a:cubicBezTo>
                    <a:pt x="992" y="340"/>
                    <a:pt x="1015" y="331"/>
                    <a:pt x="1032" y="335"/>
                  </a:cubicBezTo>
                  <a:cubicBezTo>
                    <a:pt x="1041" y="342"/>
                    <a:pt x="1037" y="358"/>
                    <a:pt x="1028" y="363"/>
                  </a:cubicBezTo>
                  <a:cubicBezTo>
                    <a:pt x="1017" y="370"/>
                    <a:pt x="1005" y="366"/>
                    <a:pt x="994" y="365"/>
                  </a:cubicBezTo>
                  <a:cubicBezTo>
                    <a:pt x="990" y="376"/>
                    <a:pt x="1004" y="380"/>
                    <a:pt x="1009" y="387"/>
                  </a:cubicBezTo>
                  <a:cubicBezTo>
                    <a:pt x="1017" y="375"/>
                    <a:pt x="1030" y="368"/>
                    <a:pt x="1043" y="362"/>
                  </a:cubicBezTo>
                  <a:cubicBezTo>
                    <a:pt x="1050" y="355"/>
                    <a:pt x="1052" y="345"/>
                    <a:pt x="1056" y="336"/>
                  </a:cubicBezTo>
                  <a:cubicBezTo>
                    <a:pt x="1065" y="347"/>
                    <a:pt x="1066" y="362"/>
                    <a:pt x="1069" y="376"/>
                  </a:cubicBezTo>
                  <a:cubicBezTo>
                    <a:pt x="1078" y="378"/>
                    <a:pt x="1087" y="376"/>
                    <a:pt x="1096" y="375"/>
                  </a:cubicBezTo>
                  <a:cubicBezTo>
                    <a:pt x="1090" y="374"/>
                    <a:pt x="1083" y="373"/>
                    <a:pt x="1079" y="367"/>
                  </a:cubicBezTo>
                  <a:cubicBezTo>
                    <a:pt x="1086" y="365"/>
                    <a:pt x="1093" y="363"/>
                    <a:pt x="1099" y="361"/>
                  </a:cubicBezTo>
                  <a:cubicBezTo>
                    <a:pt x="1080" y="338"/>
                    <a:pt x="1061" y="315"/>
                    <a:pt x="1037" y="296"/>
                  </a:cubicBezTo>
                  <a:close/>
                  <a:moveTo>
                    <a:pt x="461" y="308"/>
                  </a:moveTo>
                  <a:cubicBezTo>
                    <a:pt x="458" y="313"/>
                    <a:pt x="466" y="321"/>
                    <a:pt x="470" y="316"/>
                  </a:cubicBezTo>
                  <a:cubicBezTo>
                    <a:pt x="473" y="311"/>
                    <a:pt x="465" y="303"/>
                    <a:pt x="461" y="308"/>
                  </a:cubicBezTo>
                  <a:close/>
                  <a:moveTo>
                    <a:pt x="595" y="307"/>
                  </a:moveTo>
                  <a:cubicBezTo>
                    <a:pt x="595" y="311"/>
                    <a:pt x="595" y="319"/>
                    <a:pt x="595" y="323"/>
                  </a:cubicBezTo>
                  <a:cubicBezTo>
                    <a:pt x="593" y="324"/>
                    <a:pt x="588" y="326"/>
                    <a:pt x="585" y="327"/>
                  </a:cubicBezTo>
                  <a:cubicBezTo>
                    <a:pt x="583" y="322"/>
                    <a:pt x="583" y="322"/>
                    <a:pt x="583" y="322"/>
                  </a:cubicBezTo>
                  <a:cubicBezTo>
                    <a:pt x="578" y="325"/>
                    <a:pt x="573" y="328"/>
                    <a:pt x="568" y="331"/>
                  </a:cubicBezTo>
                  <a:cubicBezTo>
                    <a:pt x="565" y="328"/>
                    <a:pt x="561" y="326"/>
                    <a:pt x="557" y="323"/>
                  </a:cubicBezTo>
                  <a:cubicBezTo>
                    <a:pt x="552" y="327"/>
                    <a:pt x="548" y="331"/>
                    <a:pt x="544" y="334"/>
                  </a:cubicBezTo>
                  <a:cubicBezTo>
                    <a:pt x="543" y="321"/>
                    <a:pt x="531" y="328"/>
                    <a:pt x="526" y="334"/>
                  </a:cubicBezTo>
                  <a:cubicBezTo>
                    <a:pt x="530" y="336"/>
                    <a:pt x="534" y="337"/>
                    <a:pt x="538" y="339"/>
                  </a:cubicBezTo>
                  <a:cubicBezTo>
                    <a:pt x="543" y="337"/>
                    <a:pt x="548" y="334"/>
                    <a:pt x="553" y="332"/>
                  </a:cubicBezTo>
                  <a:cubicBezTo>
                    <a:pt x="552" y="344"/>
                    <a:pt x="540" y="347"/>
                    <a:pt x="532" y="352"/>
                  </a:cubicBezTo>
                  <a:cubicBezTo>
                    <a:pt x="535" y="356"/>
                    <a:pt x="538" y="359"/>
                    <a:pt x="540" y="363"/>
                  </a:cubicBezTo>
                  <a:cubicBezTo>
                    <a:pt x="546" y="356"/>
                    <a:pt x="549" y="343"/>
                    <a:pt x="560" y="345"/>
                  </a:cubicBezTo>
                  <a:cubicBezTo>
                    <a:pt x="567" y="353"/>
                    <a:pt x="575" y="360"/>
                    <a:pt x="579" y="369"/>
                  </a:cubicBezTo>
                  <a:cubicBezTo>
                    <a:pt x="581" y="376"/>
                    <a:pt x="578" y="383"/>
                    <a:pt x="577" y="390"/>
                  </a:cubicBezTo>
                  <a:cubicBezTo>
                    <a:pt x="566" y="392"/>
                    <a:pt x="557" y="384"/>
                    <a:pt x="548" y="380"/>
                  </a:cubicBezTo>
                  <a:cubicBezTo>
                    <a:pt x="549" y="388"/>
                    <a:pt x="551" y="396"/>
                    <a:pt x="552" y="404"/>
                  </a:cubicBezTo>
                  <a:cubicBezTo>
                    <a:pt x="560" y="402"/>
                    <a:pt x="571" y="404"/>
                    <a:pt x="575" y="395"/>
                  </a:cubicBezTo>
                  <a:cubicBezTo>
                    <a:pt x="577" y="387"/>
                    <a:pt x="584" y="389"/>
                    <a:pt x="591" y="389"/>
                  </a:cubicBezTo>
                  <a:cubicBezTo>
                    <a:pt x="589" y="378"/>
                    <a:pt x="591" y="368"/>
                    <a:pt x="594" y="358"/>
                  </a:cubicBezTo>
                  <a:cubicBezTo>
                    <a:pt x="587" y="357"/>
                    <a:pt x="577" y="361"/>
                    <a:pt x="574" y="352"/>
                  </a:cubicBezTo>
                  <a:cubicBezTo>
                    <a:pt x="577" y="345"/>
                    <a:pt x="581" y="339"/>
                    <a:pt x="583" y="331"/>
                  </a:cubicBezTo>
                  <a:cubicBezTo>
                    <a:pt x="591" y="331"/>
                    <a:pt x="600" y="330"/>
                    <a:pt x="608" y="327"/>
                  </a:cubicBezTo>
                  <a:cubicBezTo>
                    <a:pt x="606" y="319"/>
                    <a:pt x="606" y="307"/>
                    <a:pt x="595" y="307"/>
                  </a:cubicBezTo>
                  <a:close/>
                  <a:moveTo>
                    <a:pt x="611" y="307"/>
                  </a:moveTo>
                  <a:cubicBezTo>
                    <a:pt x="615" y="317"/>
                    <a:pt x="622" y="325"/>
                    <a:pt x="629" y="332"/>
                  </a:cubicBezTo>
                  <a:cubicBezTo>
                    <a:pt x="633" y="320"/>
                    <a:pt x="622" y="309"/>
                    <a:pt x="611" y="307"/>
                  </a:cubicBezTo>
                  <a:close/>
                  <a:moveTo>
                    <a:pt x="856" y="321"/>
                  </a:moveTo>
                  <a:cubicBezTo>
                    <a:pt x="862" y="318"/>
                    <a:pt x="859" y="306"/>
                    <a:pt x="852" y="307"/>
                  </a:cubicBezTo>
                  <a:cubicBezTo>
                    <a:pt x="845" y="310"/>
                    <a:pt x="849" y="322"/>
                    <a:pt x="856" y="321"/>
                  </a:cubicBezTo>
                  <a:close/>
                  <a:moveTo>
                    <a:pt x="732" y="321"/>
                  </a:moveTo>
                  <a:cubicBezTo>
                    <a:pt x="736" y="324"/>
                    <a:pt x="740" y="327"/>
                    <a:pt x="744" y="329"/>
                  </a:cubicBezTo>
                  <a:cubicBezTo>
                    <a:pt x="743" y="324"/>
                    <a:pt x="743" y="318"/>
                    <a:pt x="742" y="312"/>
                  </a:cubicBezTo>
                  <a:cubicBezTo>
                    <a:pt x="739" y="315"/>
                    <a:pt x="736" y="318"/>
                    <a:pt x="732" y="321"/>
                  </a:cubicBezTo>
                  <a:close/>
                  <a:moveTo>
                    <a:pt x="925" y="312"/>
                  </a:moveTo>
                  <a:cubicBezTo>
                    <a:pt x="925" y="312"/>
                    <a:pt x="925" y="312"/>
                    <a:pt x="925" y="312"/>
                  </a:cubicBezTo>
                  <a:moveTo>
                    <a:pt x="954" y="312"/>
                  </a:moveTo>
                  <a:cubicBezTo>
                    <a:pt x="952" y="318"/>
                    <a:pt x="954" y="320"/>
                    <a:pt x="960" y="318"/>
                  </a:cubicBezTo>
                  <a:cubicBezTo>
                    <a:pt x="963" y="312"/>
                    <a:pt x="961" y="310"/>
                    <a:pt x="954" y="312"/>
                  </a:cubicBezTo>
                  <a:close/>
                  <a:moveTo>
                    <a:pt x="453" y="318"/>
                  </a:moveTo>
                  <a:cubicBezTo>
                    <a:pt x="452" y="321"/>
                    <a:pt x="449" y="325"/>
                    <a:pt x="448" y="328"/>
                  </a:cubicBezTo>
                  <a:cubicBezTo>
                    <a:pt x="443" y="326"/>
                    <a:pt x="439" y="323"/>
                    <a:pt x="434" y="321"/>
                  </a:cubicBezTo>
                  <a:cubicBezTo>
                    <a:pt x="434" y="337"/>
                    <a:pt x="433" y="353"/>
                    <a:pt x="433" y="368"/>
                  </a:cubicBezTo>
                  <a:cubicBezTo>
                    <a:pt x="435" y="371"/>
                    <a:pt x="437" y="374"/>
                    <a:pt x="440" y="377"/>
                  </a:cubicBezTo>
                  <a:cubicBezTo>
                    <a:pt x="445" y="364"/>
                    <a:pt x="438" y="350"/>
                    <a:pt x="442" y="337"/>
                  </a:cubicBezTo>
                  <a:cubicBezTo>
                    <a:pt x="446" y="331"/>
                    <a:pt x="458" y="326"/>
                    <a:pt x="463" y="333"/>
                  </a:cubicBezTo>
                  <a:cubicBezTo>
                    <a:pt x="463" y="341"/>
                    <a:pt x="459" y="348"/>
                    <a:pt x="457" y="355"/>
                  </a:cubicBezTo>
                  <a:cubicBezTo>
                    <a:pt x="461" y="358"/>
                    <a:pt x="465" y="362"/>
                    <a:pt x="469" y="366"/>
                  </a:cubicBezTo>
                  <a:cubicBezTo>
                    <a:pt x="471" y="365"/>
                    <a:pt x="473" y="364"/>
                    <a:pt x="475" y="363"/>
                  </a:cubicBezTo>
                  <a:cubicBezTo>
                    <a:pt x="470" y="361"/>
                    <a:pt x="466" y="358"/>
                    <a:pt x="462" y="355"/>
                  </a:cubicBezTo>
                  <a:cubicBezTo>
                    <a:pt x="469" y="348"/>
                    <a:pt x="476" y="341"/>
                    <a:pt x="483" y="334"/>
                  </a:cubicBezTo>
                  <a:cubicBezTo>
                    <a:pt x="496" y="335"/>
                    <a:pt x="508" y="332"/>
                    <a:pt x="520" y="331"/>
                  </a:cubicBezTo>
                  <a:cubicBezTo>
                    <a:pt x="511" y="326"/>
                    <a:pt x="503" y="321"/>
                    <a:pt x="497" y="313"/>
                  </a:cubicBezTo>
                  <a:cubicBezTo>
                    <a:pt x="486" y="328"/>
                    <a:pt x="466" y="332"/>
                    <a:pt x="453" y="318"/>
                  </a:cubicBezTo>
                  <a:close/>
                  <a:moveTo>
                    <a:pt x="833" y="326"/>
                  </a:moveTo>
                  <a:cubicBezTo>
                    <a:pt x="827" y="326"/>
                    <a:pt x="820" y="326"/>
                    <a:pt x="814" y="326"/>
                  </a:cubicBezTo>
                  <a:cubicBezTo>
                    <a:pt x="809" y="332"/>
                    <a:pt x="804" y="339"/>
                    <a:pt x="799" y="346"/>
                  </a:cubicBezTo>
                  <a:cubicBezTo>
                    <a:pt x="798" y="355"/>
                    <a:pt x="798" y="364"/>
                    <a:pt x="790" y="370"/>
                  </a:cubicBezTo>
                  <a:cubicBezTo>
                    <a:pt x="780" y="370"/>
                    <a:pt x="768" y="368"/>
                    <a:pt x="766" y="380"/>
                  </a:cubicBezTo>
                  <a:cubicBezTo>
                    <a:pt x="780" y="374"/>
                    <a:pt x="797" y="381"/>
                    <a:pt x="805" y="394"/>
                  </a:cubicBezTo>
                  <a:cubicBezTo>
                    <a:pt x="812" y="388"/>
                    <a:pt x="819" y="382"/>
                    <a:pt x="821" y="372"/>
                  </a:cubicBezTo>
                  <a:cubicBezTo>
                    <a:pt x="825" y="362"/>
                    <a:pt x="838" y="366"/>
                    <a:pt x="846" y="364"/>
                  </a:cubicBezTo>
                  <a:cubicBezTo>
                    <a:pt x="840" y="357"/>
                    <a:pt x="829" y="359"/>
                    <a:pt x="823" y="353"/>
                  </a:cubicBezTo>
                  <a:cubicBezTo>
                    <a:pt x="821" y="347"/>
                    <a:pt x="821" y="341"/>
                    <a:pt x="822" y="335"/>
                  </a:cubicBezTo>
                  <a:cubicBezTo>
                    <a:pt x="825" y="334"/>
                    <a:pt x="831" y="334"/>
                    <a:pt x="834" y="334"/>
                  </a:cubicBezTo>
                  <a:cubicBezTo>
                    <a:pt x="832" y="338"/>
                    <a:pt x="829" y="342"/>
                    <a:pt x="827" y="347"/>
                  </a:cubicBezTo>
                  <a:cubicBezTo>
                    <a:pt x="828" y="348"/>
                    <a:pt x="832" y="351"/>
                    <a:pt x="834" y="352"/>
                  </a:cubicBezTo>
                  <a:cubicBezTo>
                    <a:pt x="832" y="341"/>
                    <a:pt x="832" y="341"/>
                    <a:pt x="832" y="341"/>
                  </a:cubicBezTo>
                  <a:cubicBezTo>
                    <a:pt x="835" y="342"/>
                    <a:pt x="840" y="343"/>
                    <a:pt x="842" y="344"/>
                  </a:cubicBezTo>
                  <a:cubicBezTo>
                    <a:pt x="842" y="334"/>
                    <a:pt x="843" y="324"/>
                    <a:pt x="843" y="314"/>
                  </a:cubicBezTo>
                  <a:cubicBezTo>
                    <a:pt x="839" y="318"/>
                    <a:pt x="836" y="322"/>
                    <a:pt x="833" y="326"/>
                  </a:cubicBezTo>
                  <a:close/>
                  <a:moveTo>
                    <a:pt x="939" y="343"/>
                  </a:moveTo>
                  <a:cubicBezTo>
                    <a:pt x="937" y="349"/>
                    <a:pt x="931" y="351"/>
                    <a:pt x="926" y="354"/>
                  </a:cubicBezTo>
                  <a:cubicBezTo>
                    <a:pt x="926" y="357"/>
                    <a:pt x="926" y="361"/>
                    <a:pt x="926" y="363"/>
                  </a:cubicBezTo>
                  <a:cubicBezTo>
                    <a:pt x="927" y="363"/>
                    <a:pt x="928" y="364"/>
                    <a:pt x="929" y="364"/>
                  </a:cubicBezTo>
                  <a:cubicBezTo>
                    <a:pt x="931" y="360"/>
                    <a:pt x="934" y="354"/>
                    <a:pt x="936" y="350"/>
                  </a:cubicBezTo>
                  <a:cubicBezTo>
                    <a:pt x="938" y="358"/>
                    <a:pt x="940" y="366"/>
                    <a:pt x="943" y="374"/>
                  </a:cubicBezTo>
                  <a:cubicBezTo>
                    <a:pt x="938" y="373"/>
                    <a:pt x="934" y="371"/>
                    <a:pt x="931" y="369"/>
                  </a:cubicBezTo>
                  <a:cubicBezTo>
                    <a:pt x="930" y="375"/>
                    <a:pt x="931" y="380"/>
                    <a:pt x="932" y="386"/>
                  </a:cubicBezTo>
                  <a:cubicBezTo>
                    <a:pt x="937" y="377"/>
                    <a:pt x="937" y="377"/>
                    <a:pt x="937" y="377"/>
                  </a:cubicBezTo>
                  <a:cubicBezTo>
                    <a:pt x="939" y="381"/>
                    <a:pt x="941" y="386"/>
                    <a:pt x="941" y="391"/>
                  </a:cubicBezTo>
                  <a:cubicBezTo>
                    <a:pt x="942" y="398"/>
                    <a:pt x="944" y="406"/>
                    <a:pt x="946" y="413"/>
                  </a:cubicBezTo>
                  <a:cubicBezTo>
                    <a:pt x="954" y="406"/>
                    <a:pt x="949" y="395"/>
                    <a:pt x="955" y="387"/>
                  </a:cubicBezTo>
                  <a:cubicBezTo>
                    <a:pt x="960" y="381"/>
                    <a:pt x="967" y="377"/>
                    <a:pt x="973" y="372"/>
                  </a:cubicBezTo>
                  <a:cubicBezTo>
                    <a:pt x="968" y="372"/>
                    <a:pt x="962" y="371"/>
                    <a:pt x="956" y="370"/>
                  </a:cubicBezTo>
                  <a:cubicBezTo>
                    <a:pt x="956" y="364"/>
                    <a:pt x="960" y="359"/>
                    <a:pt x="962" y="353"/>
                  </a:cubicBezTo>
                  <a:cubicBezTo>
                    <a:pt x="960" y="353"/>
                    <a:pt x="954" y="353"/>
                    <a:pt x="952" y="353"/>
                  </a:cubicBezTo>
                  <a:cubicBezTo>
                    <a:pt x="950" y="351"/>
                    <a:pt x="948" y="346"/>
                    <a:pt x="946" y="344"/>
                  </a:cubicBezTo>
                  <a:cubicBezTo>
                    <a:pt x="950" y="335"/>
                    <a:pt x="951" y="325"/>
                    <a:pt x="945" y="316"/>
                  </a:cubicBezTo>
                  <a:cubicBezTo>
                    <a:pt x="940" y="324"/>
                    <a:pt x="944" y="335"/>
                    <a:pt x="939" y="343"/>
                  </a:cubicBezTo>
                  <a:close/>
                  <a:moveTo>
                    <a:pt x="369" y="318"/>
                  </a:moveTo>
                  <a:cubicBezTo>
                    <a:pt x="368" y="329"/>
                    <a:pt x="375" y="340"/>
                    <a:pt x="374" y="351"/>
                  </a:cubicBezTo>
                  <a:cubicBezTo>
                    <a:pt x="375" y="363"/>
                    <a:pt x="368" y="375"/>
                    <a:pt x="370" y="388"/>
                  </a:cubicBezTo>
                  <a:cubicBezTo>
                    <a:pt x="375" y="382"/>
                    <a:pt x="379" y="376"/>
                    <a:pt x="384" y="371"/>
                  </a:cubicBezTo>
                  <a:cubicBezTo>
                    <a:pt x="398" y="366"/>
                    <a:pt x="407" y="382"/>
                    <a:pt x="412" y="392"/>
                  </a:cubicBezTo>
                  <a:cubicBezTo>
                    <a:pt x="416" y="395"/>
                    <a:pt x="420" y="398"/>
                    <a:pt x="425" y="401"/>
                  </a:cubicBezTo>
                  <a:cubicBezTo>
                    <a:pt x="429" y="400"/>
                    <a:pt x="434" y="399"/>
                    <a:pt x="438" y="397"/>
                  </a:cubicBezTo>
                  <a:cubicBezTo>
                    <a:pt x="441" y="392"/>
                    <a:pt x="440" y="384"/>
                    <a:pt x="433" y="384"/>
                  </a:cubicBezTo>
                  <a:cubicBezTo>
                    <a:pt x="430" y="388"/>
                    <a:pt x="427" y="391"/>
                    <a:pt x="424" y="395"/>
                  </a:cubicBezTo>
                  <a:cubicBezTo>
                    <a:pt x="420" y="390"/>
                    <a:pt x="416" y="384"/>
                    <a:pt x="410" y="380"/>
                  </a:cubicBezTo>
                  <a:cubicBezTo>
                    <a:pt x="410" y="369"/>
                    <a:pt x="407" y="357"/>
                    <a:pt x="415" y="349"/>
                  </a:cubicBezTo>
                  <a:cubicBezTo>
                    <a:pt x="418" y="352"/>
                    <a:pt x="423" y="357"/>
                    <a:pt x="425" y="359"/>
                  </a:cubicBezTo>
                  <a:cubicBezTo>
                    <a:pt x="426" y="351"/>
                    <a:pt x="426" y="343"/>
                    <a:pt x="426" y="336"/>
                  </a:cubicBezTo>
                  <a:cubicBezTo>
                    <a:pt x="420" y="339"/>
                    <a:pt x="417" y="344"/>
                    <a:pt x="414" y="350"/>
                  </a:cubicBezTo>
                  <a:cubicBezTo>
                    <a:pt x="412" y="349"/>
                    <a:pt x="408" y="349"/>
                    <a:pt x="406" y="349"/>
                  </a:cubicBezTo>
                  <a:cubicBezTo>
                    <a:pt x="406" y="357"/>
                    <a:pt x="406" y="366"/>
                    <a:pt x="397" y="371"/>
                  </a:cubicBezTo>
                  <a:cubicBezTo>
                    <a:pt x="394" y="359"/>
                    <a:pt x="389" y="348"/>
                    <a:pt x="382" y="339"/>
                  </a:cubicBezTo>
                  <a:cubicBezTo>
                    <a:pt x="380" y="330"/>
                    <a:pt x="379" y="321"/>
                    <a:pt x="369" y="318"/>
                  </a:cubicBezTo>
                  <a:close/>
                  <a:moveTo>
                    <a:pt x="628" y="343"/>
                  </a:moveTo>
                  <a:cubicBezTo>
                    <a:pt x="634" y="343"/>
                    <a:pt x="641" y="343"/>
                    <a:pt x="647" y="342"/>
                  </a:cubicBezTo>
                  <a:cubicBezTo>
                    <a:pt x="647" y="336"/>
                    <a:pt x="647" y="330"/>
                    <a:pt x="647" y="323"/>
                  </a:cubicBezTo>
                  <a:cubicBezTo>
                    <a:pt x="639" y="329"/>
                    <a:pt x="633" y="335"/>
                    <a:pt x="628" y="343"/>
                  </a:cubicBezTo>
                  <a:close/>
                  <a:moveTo>
                    <a:pt x="665" y="325"/>
                  </a:moveTo>
                  <a:cubicBezTo>
                    <a:pt x="661" y="329"/>
                    <a:pt x="667" y="338"/>
                    <a:pt x="672" y="334"/>
                  </a:cubicBezTo>
                  <a:cubicBezTo>
                    <a:pt x="677" y="330"/>
                    <a:pt x="670" y="322"/>
                    <a:pt x="665" y="325"/>
                  </a:cubicBezTo>
                  <a:close/>
                  <a:moveTo>
                    <a:pt x="701" y="346"/>
                  </a:moveTo>
                  <a:cubicBezTo>
                    <a:pt x="705" y="344"/>
                    <a:pt x="710" y="343"/>
                    <a:pt x="715" y="341"/>
                  </a:cubicBezTo>
                  <a:cubicBezTo>
                    <a:pt x="715" y="336"/>
                    <a:pt x="715" y="330"/>
                    <a:pt x="714" y="325"/>
                  </a:cubicBezTo>
                  <a:cubicBezTo>
                    <a:pt x="707" y="329"/>
                    <a:pt x="699" y="336"/>
                    <a:pt x="701" y="346"/>
                  </a:cubicBezTo>
                  <a:close/>
                  <a:moveTo>
                    <a:pt x="781" y="338"/>
                  </a:moveTo>
                  <a:cubicBezTo>
                    <a:pt x="790" y="337"/>
                    <a:pt x="809" y="333"/>
                    <a:pt x="798" y="321"/>
                  </a:cubicBezTo>
                  <a:cubicBezTo>
                    <a:pt x="792" y="327"/>
                    <a:pt x="786" y="332"/>
                    <a:pt x="781" y="338"/>
                  </a:cubicBezTo>
                  <a:close/>
                  <a:moveTo>
                    <a:pt x="869" y="326"/>
                  </a:moveTo>
                  <a:cubicBezTo>
                    <a:pt x="868" y="327"/>
                    <a:pt x="867" y="331"/>
                    <a:pt x="866" y="332"/>
                  </a:cubicBezTo>
                  <a:cubicBezTo>
                    <a:pt x="873" y="345"/>
                    <a:pt x="882" y="319"/>
                    <a:pt x="869" y="326"/>
                  </a:cubicBezTo>
                  <a:close/>
                  <a:moveTo>
                    <a:pt x="931" y="325"/>
                  </a:moveTo>
                  <a:cubicBezTo>
                    <a:pt x="927" y="328"/>
                    <a:pt x="924" y="331"/>
                    <a:pt x="920" y="335"/>
                  </a:cubicBezTo>
                  <a:cubicBezTo>
                    <a:pt x="922" y="337"/>
                    <a:pt x="924" y="340"/>
                    <a:pt x="926" y="342"/>
                  </a:cubicBezTo>
                  <a:cubicBezTo>
                    <a:pt x="934" y="341"/>
                    <a:pt x="935" y="330"/>
                    <a:pt x="931" y="325"/>
                  </a:cubicBezTo>
                  <a:close/>
                  <a:moveTo>
                    <a:pt x="953" y="341"/>
                  </a:moveTo>
                  <a:cubicBezTo>
                    <a:pt x="955" y="343"/>
                    <a:pt x="958" y="345"/>
                    <a:pt x="960" y="347"/>
                  </a:cubicBezTo>
                  <a:cubicBezTo>
                    <a:pt x="963" y="343"/>
                    <a:pt x="966" y="339"/>
                    <a:pt x="969" y="335"/>
                  </a:cubicBezTo>
                  <a:cubicBezTo>
                    <a:pt x="972" y="337"/>
                    <a:pt x="976" y="338"/>
                    <a:pt x="979" y="339"/>
                  </a:cubicBezTo>
                  <a:cubicBezTo>
                    <a:pt x="980" y="334"/>
                    <a:pt x="981" y="329"/>
                    <a:pt x="982" y="324"/>
                  </a:cubicBezTo>
                  <a:cubicBezTo>
                    <a:pt x="971" y="327"/>
                    <a:pt x="961" y="332"/>
                    <a:pt x="953" y="341"/>
                  </a:cubicBezTo>
                  <a:close/>
                  <a:moveTo>
                    <a:pt x="394" y="342"/>
                  </a:moveTo>
                  <a:cubicBezTo>
                    <a:pt x="396" y="342"/>
                    <a:pt x="400" y="343"/>
                    <a:pt x="403" y="343"/>
                  </a:cubicBezTo>
                  <a:cubicBezTo>
                    <a:pt x="403" y="338"/>
                    <a:pt x="403" y="332"/>
                    <a:pt x="403" y="327"/>
                  </a:cubicBezTo>
                  <a:cubicBezTo>
                    <a:pt x="396" y="329"/>
                    <a:pt x="395" y="336"/>
                    <a:pt x="394" y="342"/>
                  </a:cubicBezTo>
                  <a:close/>
                  <a:moveTo>
                    <a:pt x="886" y="333"/>
                  </a:moveTo>
                  <a:cubicBezTo>
                    <a:pt x="886" y="335"/>
                    <a:pt x="886" y="340"/>
                    <a:pt x="887" y="342"/>
                  </a:cubicBezTo>
                  <a:cubicBezTo>
                    <a:pt x="892" y="343"/>
                    <a:pt x="896" y="343"/>
                    <a:pt x="901" y="342"/>
                  </a:cubicBezTo>
                  <a:cubicBezTo>
                    <a:pt x="902" y="338"/>
                    <a:pt x="902" y="333"/>
                    <a:pt x="903" y="329"/>
                  </a:cubicBezTo>
                  <a:cubicBezTo>
                    <a:pt x="897" y="330"/>
                    <a:pt x="891" y="331"/>
                    <a:pt x="886" y="333"/>
                  </a:cubicBezTo>
                  <a:close/>
                  <a:moveTo>
                    <a:pt x="677" y="350"/>
                  </a:moveTo>
                  <a:cubicBezTo>
                    <a:pt x="679" y="350"/>
                    <a:pt x="684" y="351"/>
                    <a:pt x="686" y="351"/>
                  </a:cubicBezTo>
                  <a:cubicBezTo>
                    <a:pt x="688" y="344"/>
                    <a:pt x="690" y="338"/>
                    <a:pt x="691" y="331"/>
                  </a:cubicBezTo>
                  <a:cubicBezTo>
                    <a:pt x="683" y="334"/>
                    <a:pt x="681" y="343"/>
                    <a:pt x="677" y="350"/>
                  </a:cubicBezTo>
                  <a:close/>
                  <a:moveTo>
                    <a:pt x="723" y="336"/>
                  </a:moveTo>
                  <a:cubicBezTo>
                    <a:pt x="722" y="342"/>
                    <a:pt x="732" y="346"/>
                    <a:pt x="734" y="340"/>
                  </a:cubicBezTo>
                  <a:cubicBezTo>
                    <a:pt x="735" y="334"/>
                    <a:pt x="725" y="330"/>
                    <a:pt x="723" y="336"/>
                  </a:cubicBezTo>
                  <a:close/>
                  <a:moveTo>
                    <a:pt x="599" y="339"/>
                  </a:moveTo>
                  <a:cubicBezTo>
                    <a:pt x="602" y="345"/>
                    <a:pt x="605" y="345"/>
                    <a:pt x="609" y="339"/>
                  </a:cubicBezTo>
                  <a:cubicBezTo>
                    <a:pt x="606" y="333"/>
                    <a:pt x="602" y="333"/>
                    <a:pt x="599" y="339"/>
                  </a:cubicBezTo>
                  <a:close/>
                  <a:moveTo>
                    <a:pt x="656" y="334"/>
                  </a:moveTo>
                  <a:cubicBezTo>
                    <a:pt x="656" y="346"/>
                    <a:pt x="645" y="354"/>
                    <a:pt x="633" y="354"/>
                  </a:cubicBezTo>
                  <a:cubicBezTo>
                    <a:pt x="632" y="367"/>
                    <a:pt x="619" y="381"/>
                    <a:pt x="632" y="392"/>
                  </a:cubicBezTo>
                  <a:cubicBezTo>
                    <a:pt x="634" y="382"/>
                    <a:pt x="636" y="373"/>
                    <a:pt x="639" y="364"/>
                  </a:cubicBezTo>
                  <a:cubicBezTo>
                    <a:pt x="645" y="367"/>
                    <a:pt x="649" y="371"/>
                    <a:pt x="653" y="377"/>
                  </a:cubicBezTo>
                  <a:cubicBezTo>
                    <a:pt x="653" y="368"/>
                    <a:pt x="653" y="359"/>
                    <a:pt x="654" y="350"/>
                  </a:cubicBezTo>
                  <a:cubicBezTo>
                    <a:pt x="660" y="350"/>
                    <a:pt x="667" y="349"/>
                    <a:pt x="673" y="349"/>
                  </a:cubicBezTo>
                  <a:cubicBezTo>
                    <a:pt x="667" y="344"/>
                    <a:pt x="662" y="339"/>
                    <a:pt x="656" y="334"/>
                  </a:cubicBezTo>
                  <a:close/>
                  <a:moveTo>
                    <a:pt x="328" y="364"/>
                  </a:moveTo>
                  <a:cubicBezTo>
                    <a:pt x="332" y="356"/>
                    <a:pt x="335" y="348"/>
                    <a:pt x="336" y="339"/>
                  </a:cubicBezTo>
                  <a:cubicBezTo>
                    <a:pt x="327" y="344"/>
                    <a:pt x="319" y="355"/>
                    <a:pt x="328" y="364"/>
                  </a:cubicBezTo>
                  <a:close/>
                  <a:moveTo>
                    <a:pt x="341" y="351"/>
                  </a:moveTo>
                  <a:cubicBezTo>
                    <a:pt x="354" y="356"/>
                    <a:pt x="346" y="370"/>
                    <a:pt x="345" y="380"/>
                  </a:cubicBezTo>
                  <a:cubicBezTo>
                    <a:pt x="353" y="375"/>
                    <a:pt x="363" y="370"/>
                    <a:pt x="368" y="361"/>
                  </a:cubicBezTo>
                  <a:cubicBezTo>
                    <a:pt x="363" y="363"/>
                    <a:pt x="357" y="365"/>
                    <a:pt x="352" y="368"/>
                  </a:cubicBezTo>
                  <a:cubicBezTo>
                    <a:pt x="358" y="357"/>
                    <a:pt x="358" y="347"/>
                    <a:pt x="352" y="337"/>
                  </a:cubicBezTo>
                  <a:cubicBezTo>
                    <a:pt x="348" y="342"/>
                    <a:pt x="344" y="346"/>
                    <a:pt x="341" y="351"/>
                  </a:cubicBezTo>
                  <a:close/>
                  <a:moveTo>
                    <a:pt x="448" y="342"/>
                  </a:moveTo>
                  <a:cubicBezTo>
                    <a:pt x="446" y="348"/>
                    <a:pt x="448" y="349"/>
                    <a:pt x="454" y="347"/>
                  </a:cubicBezTo>
                  <a:cubicBezTo>
                    <a:pt x="455" y="341"/>
                    <a:pt x="453" y="339"/>
                    <a:pt x="448" y="342"/>
                  </a:cubicBezTo>
                  <a:close/>
                  <a:moveTo>
                    <a:pt x="501" y="341"/>
                  </a:moveTo>
                  <a:cubicBezTo>
                    <a:pt x="501" y="346"/>
                    <a:pt x="501" y="351"/>
                    <a:pt x="502" y="356"/>
                  </a:cubicBezTo>
                  <a:cubicBezTo>
                    <a:pt x="507" y="352"/>
                    <a:pt x="512" y="348"/>
                    <a:pt x="515" y="342"/>
                  </a:cubicBezTo>
                  <a:cubicBezTo>
                    <a:pt x="510" y="341"/>
                    <a:pt x="505" y="341"/>
                    <a:pt x="501" y="341"/>
                  </a:cubicBezTo>
                  <a:close/>
                  <a:moveTo>
                    <a:pt x="588" y="350"/>
                  </a:moveTo>
                  <a:cubicBezTo>
                    <a:pt x="594" y="351"/>
                    <a:pt x="598" y="341"/>
                    <a:pt x="592" y="339"/>
                  </a:cubicBezTo>
                  <a:cubicBezTo>
                    <a:pt x="586" y="338"/>
                    <a:pt x="582" y="348"/>
                    <a:pt x="588" y="350"/>
                  </a:cubicBezTo>
                  <a:close/>
                  <a:moveTo>
                    <a:pt x="770" y="342"/>
                  </a:moveTo>
                  <a:cubicBezTo>
                    <a:pt x="768" y="348"/>
                    <a:pt x="770" y="351"/>
                    <a:pt x="777" y="348"/>
                  </a:cubicBezTo>
                  <a:cubicBezTo>
                    <a:pt x="779" y="342"/>
                    <a:pt x="776" y="339"/>
                    <a:pt x="770" y="342"/>
                  </a:cubicBezTo>
                  <a:close/>
                  <a:moveTo>
                    <a:pt x="845" y="339"/>
                  </a:moveTo>
                  <a:cubicBezTo>
                    <a:pt x="847" y="344"/>
                    <a:pt x="843" y="352"/>
                    <a:pt x="848" y="355"/>
                  </a:cubicBezTo>
                  <a:cubicBezTo>
                    <a:pt x="851" y="355"/>
                    <a:pt x="857" y="354"/>
                    <a:pt x="860" y="353"/>
                  </a:cubicBezTo>
                  <a:cubicBezTo>
                    <a:pt x="856" y="348"/>
                    <a:pt x="851" y="343"/>
                    <a:pt x="845" y="339"/>
                  </a:cubicBezTo>
                  <a:close/>
                  <a:moveTo>
                    <a:pt x="1003" y="356"/>
                  </a:moveTo>
                  <a:cubicBezTo>
                    <a:pt x="1013" y="364"/>
                    <a:pt x="1032" y="356"/>
                    <a:pt x="1028" y="341"/>
                  </a:cubicBezTo>
                  <a:cubicBezTo>
                    <a:pt x="1019" y="343"/>
                    <a:pt x="1003" y="344"/>
                    <a:pt x="1003" y="356"/>
                  </a:cubicBezTo>
                  <a:close/>
                  <a:moveTo>
                    <a:pt x="493" y="369"/>
                  </a:moveTo>
                  <a:cubicBezTo>
                    <a:pt x="493" y="361"/>
                    <a:pt x="491" y="352"/>
                    <a:pt x="488" y="344"/>
                  </a:cubicBezTo>
                  <a:cubicBezTo>
                    <a:pt x="476" y="346"/>
                    <a:pt x="482" y="368"/>
                    <a:pt x="493" y="369"/>
                  </a:cubicBezTo>
                  <a:close/>
                  <a:moveTo>
                    <a:pt x="717" y="346"/>
                  </a:moveTo>
                  <a:cubicBezTo>
                    <a:pt x="719" y="350"/>
                    <a:pt x="718" y="359"/>
                    <a:pt x="725" y="360"/>
                  </a:cubicBezTo>
                  <a:cubicBezTo>
                    <a:pt x="729" y="358"/>
                    <a:pt x="733" y="355"/>
                    <a:pt x="737" y="353"/>
                  </a:cubicBezTo>
                  <a:cubicBezTo>
                    <a:pt x="730" y="350"/>
                    <a:pt x="724" y="348"/>
                    <a:pt x="717" y="346"/>
                  </a:cubicBezTo>
                  <a:close/>
                  <a:moveTo>
                    <a:pt x="785" y="349"/>
                  </a:moveTo>
                  <a:cubicBezTo>
                    <a:pt x="781" y="350"/>
                    <a:pt x="778" y="359"/>
                    <a:pt x="784" y="361"/>
                  </a:cubicBezTo>
                  <a:cubicBezTo>
                    <a:pt x="792" y="363"/>
                    <a:pt x="796" y="345"/>
                    <a:pt x="785" y="349"/>
                  </a:cubicBezTo>
                  <a:close/>
                  <a:moveTo>
                    <a:pt x="902" y="372"/>
                  </a:moveTo>
                  <a:cubicBezTo>
                    <a:pt x="903" y="380"/>
                    <a:pt x="890" y="379"/>
                    <a:pt x="886" y="382"/>
                  </a:cubicBezTo>
                  <a:cubicBezTo>
                    <a:pt x="886" y="372"/>
                    <a:pt x="891" y="363"/>
                    <a:pt x="895" y="353"/>
                  </a:cubicBezTo>
                  <a:cubicBezTo>
                    <a:pt x="890" y="354"/>
                    <a:pt x="886" y="355"/>
                    <a:pt x="881" y="355"/>
                  </a:cubicBezTo>
                  <a:cubicBezTo>
                    <a:pt x="883" y="356"/>
                    <a:pt x="886" y="358"/>
                    <a:pt x="888" y="359"/>
                  </a:cubicBezTo>
                  <a:cubicBezTo>
                    <a:pt x="879" y="376"/>
                    <a:pt x="860" y="379"/>
                    <a:pt x="843" y="380"/>
                  </a:cubicBezTo>
                  <a:cubicBezTo>
                    <a:pt x="849" y="384"/>
                    <a:pt x="855" y="387"/>
                    <a:pt x="860" y="392"/>
                  </a:cubicBezTo>
                  <a:cubicBezTo>
                    <a:pt x="865" y="388"/>
                    <a:pt x="870" y="385"/>
                    <a:pt x="876" y="382"/>
                  </a:cubicBezTo>
                  <a:cubicBezTo>
                    <a:pt x="881" y="382"/>
                    <a:pt x="886" y="386"/>
                    <a:pt x="892" y="388"/>
                  </a:cubicBezTo>
                  <a:cubicBezTo>
                    <a:pt x="897" y="386"/>
                    <a:pt x="902" y="385"/>
                    <a:pt x="907" y="384"/>
                  </a:cubicBezTo>
                  <a:cubicBezTo>
                    <a:pt x="907" y="372"/>
                    <a:pt x="908" y="361"/>
                    <a:pt x="909" y="349"/>
                  </a:cubicBezTo>
                  <a:cubicBezTo>
                    <a:pt x="896" y="348"/>
                    <a:pt x="904" y="364"/>
                    <a:pt x="902" y="372"/>
                  </a:cubicBezTo>
                  <a:close/>
                  <a:moveTo>
                    <a:pt x="914" y="348"/>
                  </a:moveTo>
                  <a:cubicBezTo>
                    <a:pt x="914" y="357"/>
                    <a:pt x="913" y="367"/>
                    <a:pt x="914" y="377"/>
                  </a:cubicBezTo>
                  <a:cubicBezTo>
                    <a:pt x="918" y="374"/>
                    <a:pt x="923" y="370"/>
                    <a:pt x="921" y="364"/>
                  </a:cubicBezTo>
                  <a:cubicBezTo>
                    <a:pt x="921" y="358"/>
                    <a:pt x="923" y="348"/>
                    <a:pt x="914" y="348"/>
                  </a:cubicBezTo>
                  <a:close/>
                  <a:moveTo>
                    <a:pt x="695" y="352"/>
                  </a:moveTo>
                  <a:cubicBezTo>
                    <a:pt x="689" y="357"/>
                    <a:pt x="683" y="360"/>
                    <a:pt x="677" y="364"/>
                  </a:cubicBezTo>
                  <a:cubicBezTo>
                    <a:pt x="678" y="379"/>
                    <a:pt x="680" y="393"/>
                    <a:pt x="680" y="408"/>
                  </a:cubicBezTo>
                  <a:cubicBezTo>
                    <a:pt x="682" y="415"/>
                    <a:pt x="689" y="406"/>
                    <a:pt x="693" y="406"/>
                  </a:cubicBezTo>
                  <a:cubicBezTo>
                    <a:pt x="696" y="409"/>
                    <a:pt x="698" y="412"/>
                    <a:pt x="701" y="415"/>
                  </a:cubicBezTo>
                  <a:cubicBezTo>
                    <a:pt x="705" y="411"/>
                    <a:pt x="710" y="406"/>
                    <a:pt x="716" y="406"/>
                  </a:cubicBezTo>
                  <a:cubicBezTo>
                    <a:pt x="728" y="403"/>
                    <a:pt x="738" y="412"/>
                    <a:pt x="747" y="418"/>
                  </a:cubicBezTo>
                  <a:cubicBezTo>
                    <a:pt x="749" y="414"/>
                    <a:pt x="752" y="411"/>
                    <a:pt x="755" y="407"/>
                  </a:cubicBezTo>
                  <a:cubicBezTo>
                    <a:pt x="760" y="405"/>
                    <a:pt x="767" y="406"/>
                    <a:pt x="768" y="400"/>
                  </a:cubicBezTo>
                  <a:cubicBezTo>
                    <a:pt x="760" y="399"/>
                    <a:pt x="751" y="398"/>
                    <a:pt x="743" y="397"/>
                  </a:cubicBezTo>
                  <a:cubicBezTo>
                    <a:pt x="731" y="401"/>
                    <a:pt x="722" y="389"/>
                    <a:pt x="713" y="382"/>
                  </a:cubicBezTo>
                  <a:cubicBezTo>
                    <a:pt x="704" y="374"/>
                    <a:pt x="710" y="353"/>
                    <a:pt x="695" y="352"/>
                  </a:cubicBezTo>
                  <a:close/>
                  <a:moveTo>
                    <a:pt x="864" y="351"/>
                  </a:moveTo>
                  <a:cubicBezTo>
                    <a:pt x="864" y="358"/>
                    <a:pt x="865" y="365"/>
                    <a:pt x="867" y="373"/>
                  </a:cubicBezTo>
                  <a:cubicBezTo>
                    <a:pt x="875" y="366"/>
                    <a:pt x="872" y="355"/>
                    <a:pt x="864" y="351"/>
                  </a:cubicBezTo>
                  <a:close/>
                  <a:moveTo>
                    <a:pt x="553" y="357"/>
                  </a:moveTo>
                  <a:cubicBezTo>
                    <a:pt x="552" y="363"/>
                    <a:pt x="552" y="370"/>
                    <a:pt x="558" y="374"/>
                  </a:cubicBezTo>
                  <a:cubicBezTo>
                    <a:pt x="562" y="376"/>
                    <a:pt x="566" y="384"/>
                    <a:pt x="571" y="379"/>
                  </a:cubicBezTo>
                  <a:cubicBezTo>
                    <a:pt x="574" y="369"/>
                    <a:pt x="563" y="356"/>
                    <a:pt x="553" y="357"/>
                  </a:cubicBezTo>
                  <a:close/>
                  <a:moveTo>
                    <a:pt x="617" y="358"/>
                  </a:moveTo>
                  <a:cubicBezTo>
                    <a:pt x="613" y="361"/>
                    <a:pt x="613" y="370"/>
                    <a:pt x="619" y="371"/>
                  </a:cubicBezTo>
                  <a:cubicBezTo>
                    <a:pt x="628" y="370"/>
                    <a:pt x="626" y="353"/>
                    <a:pt x="617" y="358"/>
                  </a:cubicBezTo>
                  <a:close/>
                  <a:moveTo>
                    <a:pt x="662" y="358"/>
                  </a:moveTo>
                  <a:cubicBezTo>
                    <a:pt x="661" y="364"/>
                    <a:pt x="661" y="371"/>
                    <a:pt x="661" y="378"/>
                  </a:cubicBezTo>
                  <a:cubicBezTo>
                    <a:pt x="658" y="379"/>
                    <a:pt x="654" y="381"/>
                    <a:pt x="652" y="382"/>
                  </a:cubicBezTo>
                  <a:cubicBezTo>
                    <a:pt x="660" y="380"/>
                    <a:pt x="660" y="380"/>
                    <a:pt x="660" y="380"/>
                  </a:cubicBezTo>
                  <a:cubicBezTo>
                    <a:pt x="661" y="385"/>
                    <a:pt x="662" y="390"/>
                    <a:pt x="662" y="395"/>
                  </a:cubicBezTo>
                  <a:cubicBezTo>
                    <a:pt x="665" y="395"/>
                    <a:pt x="671" y="395"/>
                    <a:pt x="673" y="395"/>
                  </a:cubicBezTo>
                  <a:cubicBezTo>
                    <a:pt x="670" y="384"/>
                    <a:pt x="670" y="373"/>
                    <a:pt x="670" y="361"/>
                  </a:cubicBezTo>
                  <a:cubicBezTo>
                    <a:pt x="667" y="360"/>
                    <a:pt x="664" y="359"/>
                    <a:pt x="662" y="358"/>
                  </a:cubicBezTo>
                  <a:close/>
                  <a:moveTo>
                    <a:pt x="853" y="361"/>
                  </a:moveTo>
                  <a:cubicBezTo>
                    <a:pt x="847" y="363"/>
                    <a:pt x="844" y="372"/>
                    <a:pt x="851" y="374"/>
                  </a:cubicBezTo>
                  <a:cubicBezTo>
                    <a:pt x="860" y="376"/>
                    <a:pt x="863" y="359"/>
                    <a:pt x="853" y="361"/>
                  </a:cubicBezTo>
                  <a:close/>
                  <a:moveTo>
                    <a:pt x="1055" y="359"/>
                  </a:moveTo>
                  <a:cubicBezTo>
                    <a:pt x="1048" y="368"/>
                    <a:pt x="1046" y="380"/>
                    <a:pt x="1056" y="389"/>
                  </a:cubicBezTo>
                  <a:cubicBezTo>
                    <a:pt x="1061" y="379"/>
                    <a:pt x="1061" y="368"/>
                    <a:pt x="1055" y="359"/>
                  </a:cubicBezTo>
                  <a:close/>
                  <a:moveTo>
                    <a:pt x="453" y="366"/>
                  </a:moveTo>
                  <a:cubicBezTo>
                    <a:pt x="449" y="369"/>
                    <a:pt x="447" y="380"/>
                    <a:pt x="455" y="379"/>
                  </a:cubicBezTo>
                  <a:cubicBezTo>
                    <a:pt x="460" y="377"/>
                    <a:pt x="458" y="364"/>
                    <a:pt x="453" y="366"/>
                  </a:cubicBezTo>
                  <a:close/>
                  <a:moveTo>
                    <a:pt x="492" y="381"/>
                  </a:moveTo>
                  <a:cubicBezTo>
                    <a:pt x="494" y="385"/>
                    <a:pt x="496" y="390"/>
                    <a:pt x="498" y="394"/>
                  </a:cubicBezTo>
                  <a:cubicBezTo>
                    <a:pt x="500" y="394"/>
                    <a:pt x="504" y="394"/>
                    <a:pt x="506" y="394"/>
                  </a:cubicBezTo>
                  <a:cubicBezTo>
                    <a:pt x="504" y="388"/>
                    <a:pt x="502" y="382"/>
                    <a:pt x="500" y="376"/>
                  </a:cubicBezTo>
                  <a:cubicBezTo>
                    <a:pt x="503" y="372"/>
                    <a:pt x="505" y="369"/>
                    <a:pt x="508" y="365"/>
                  </a:cubicBezTo>
                  <a:cubicBezTo>
                    <a:pt x="498" y="364"/>
                    <a:pt x="496" y="374"/>
                    <a:pt x="492" y="381"/>
                  </a:cubicBezTo>
                  <a:close/>
                  <a:moveTo>
                    <a:pt x="730" y="384"/>
                  </a:moveTo>
                  <a:cubicBezTo>
                    <a:pt x="729" y="388"/>
                    <a:pt x="738" y="389"/>
                    <a:pt x="737" y="384"/>
                  </a:cubicBezTo>
                  <a:cubicBezTo>
                    <a:pt x="740" y="376"/>
                    <a:pt x="739" y="367"/>
                    <a:pt x="737" y="359"/>
                  </a:cubicBezTo>
                  <a:cubicBezTo>
                    <a:pt x="733" y="367"/>
                    <a:pt x="727" y="375"/>
                    <a:pt x="730" y="384"/>
                  </a:cubicBezTo>
                  <a:close/>
                  <a:moveTo>
                    <a:pt x="476" y="370"/>
                  </a:moveTo>
                  <a:cubicBezTo>
                    <a:pt x="473" y="375"/>
                    <a:pt x="470" y="381"/>
                    <a:pt x="468" y="386"/>
                  </a:cubicBezTo>
                  <a:cubicBezTo>
                    <a:pt x="465" y="386"/>
                    <a:pt x="460" y="387"/>
                    <a:pt x="458" y="387"/>
                  </a:cubicBezTo>
                  <a:cubicBezTo>
                    <a:pt x="453" y="392"/>
                    <a:pt x="448" y="397"/>
                    <a:pt x="448" y="405"/>
                  </a:cubicBezTo>
                  <a:cubicBezTo>
                    <a:pt x="455" y="401"/>
                    <a:pt x="462" y="397"/>
                    <a:pt x="469" y="393"/>
                  </a:cubicBezTo>
                  <a:cubicBezTo>
                    <a:pt x="473" y="385"/>
                    <a:pt x="480" y="380"/>
                    <a:pt x="489" y="377"/>
                  </a:cubicBezTo>
                  <a:cubicBezTo>
                    <a:pt x="485" y="374"/>
                    <a:pt x="481" y="372"/>
                    <a:pt x="476" y="370"/>
                  </a:cubicBezTo>
                  <a:close/>
                  <a:moveTo>
                    <a:pt x="893" y="369"/>
                  </a:moveTo>
                  <a:cubicBezTo>
                    <a:pt x="893" y="369"/>
                    <a:pt x="893" y="369"/>
                    <a:pt x="893" y="369"/>
                  </a:cubicBezTo>
                  <a:moveTo>
                    <a:pt x="829" y="383"/>
                  </a:moveTo>
                  <a:cubicBezTo>
                    <a:pt x="836" y="383"/>
                    <a:pt x="839" y="375"/>
                    <a:pt x="840" y="369"/>
                  </a:cubicBezTo>
                  <a:cubicBezTo>
                    <a:pt x="833" y="369"/>
                    <a:pt x="818" y="376"/>
                    <a:pt x="829" y="383"/>
                  </a:cubicBezTo>
                  <a:close/>
                  <a:moveTo>
                    <a:pt x="307" y="384"/>
                  </a:moveTo>
                  <a:cubicBezTo>
                    <a:pt x="306" y="389"/>
                    <a:pt x="309" y="395"/>
                    <a:pt x="310" y="400"/>
                  </a:cubicBezTo>
                  <a:cubicBezTo>
                    <a:pt x="317" y="393"/>
                    <a:pt x="323" y="386"/>
                    <a:pt x="323" y="376"/>
                  </a:cubicBezTo>
                  <a:cubicBezTo>
                    <a:pt x="318" y="378"/>
                    <a:pt x="311" y="379"/>
                    <a:pt x="307" y="384"/>
                  </a:cubicBezTo>
                  <a:close/>
                  <a:moveTo>
                    <a:pt x="748" y="375"/>
                  </a:moveTo>
                  <a:cubicBezTo>
                    <a:pt x="749" y="378"/>
                    <a:pt x="749" y="384"/>
                    <a:pt x="750" y="388"/>
                  </a:cubicBezTo>
                  <a:cubicBezTo>
                    <a:pt x="754" y="391"/>
                    <a:pt x="760" y="390"/>
                    <a:pt x="764" y="391"/>
                  </a:cubicBezTo>
                  <a:cubicBezTo>
                    <a:pt x="762" y="383"/>
                    <a:pt x="756" y="377"/>
                    <a:pt x="748" y="375"/>
                  </a:cubicBezTo>
                  <a:close/>
                  <a:moveTo>
                    <a:pt x="269" y="404"/>
                  </a:moveTo>
                  <a:cubicBezTo>
                    <a:pt x="272" y="397"/>
                    <a:pt x="276" y="389"/>
                    <a:pt x="275" y="381"/>
                  </a:cubicBezTo>
                  <a:cubicBezTo>
                    <a:pt x="262" y="380"/>
                    <a:pt x="266" y="396"/>
                    <a:pt x="269" y="404"/>
                  </a:cubicBezTo>
                  <a:close/>
                  <a:moveTo>
                    <a:pt x="348" y="389"/>
                  </a:moveTo>
                  <a:cubicBezTo>
                    <a:pt x="351" y="395"/>
                    <a:pt x="356" y="401"/>
                    <a:pt x="361" y="406"/>
                  </a:cubicBezTo>
                  <a:cubicBezTo>
                    <a:pt x="362" y="405"/>
                    <a:pt x="365" y="404"/>
                    <a:pt x="366" y="403"/>
                  </a:cubicBezTo>
                  <a:cubicBezTo>
                    <a:pt x="365" y="401"/>
                    <a:pt x="363" y="398"/>
                    <a:pt x="361" y="396"/>
                  </a:cubicBezTo>
                  <a:cubicBezTo>
                    <a:pt x="362" y="391"/>
                    <a:pt x="363" y="385"/>
                    <a:pt x="363" y="379"/>
                  </a:cubicBezTo>
                  <a:cubicBezTo>
                    <a:pt x="358" y="382"/>
                    <a:pt x="352" y="384"/>
                    <a:pt x="348" y="389"/>
                  </a:cubicBezTo>
                  <a:close/>
                  <a:moveTo>
                    <a:pt x="609" y="382"/>
                  </a:moveTo>
                  <a:cubicBezTo>
                    <a:pt x="610" y="387"/>
                    <a:pt x="610" y="392"/>
                    <a:pt x="610" y="397"/>
                  </a:cubicBezTo>
                  <a:cubicBezTo>
                    <a:pt x="613" y="393"/>
                    <a:pt x="617" y="390"/>
                    <a:pt x="620" y="386"/>
                  </a:cubicBezTo>
                  <a:cubicBezTo>
                    <a:pt x="616" y="385"/>
                    <a:pt x="613" y="383"/>
                    <a:pt x="609" y="382"/>
                  </a:cubicBezTo>
                  <a:close/>
                  <a:moveTo>
                    <a:pt x="970" y="404"/>
                  </a:moveTo>
                  <a:cubicBezTo>
                    <a:pt x="977" y="398"/>
                    <a:pt x="979" y="389"/>
                    <a:pt x="979" y="381"/>
                  </a:cubicBezTo>
                  <a:cubicBezTo>
                    <a:pt x="967" y="383"/>
                    <a:pt x="970" y="395"/>
                    <a:pt x="970" y="404"/>
                  </a:cubicBezTo>
                  <a:close/>
                  <a:moveTo>
                    <a:pt x="1026" y="380"/>
                  </a:moveTo>
                  <a:cubicBezTo>
                    <a:pt x="1021" y="387"/>
                    <a:pt x="1008" y="396"/>
                    <a:pt x="1019" y="404"/>
                  </a:cubicBezTo>
                  <a:cubicBezTo>
                    <a:pt x="1023" y="398"/>
                    <a:pt x="1026" y="385"/>
                    <a:pt x="1036" y="390"/>
                  </a:cubicBezTo>
                  <a:cubicBezTo>
                    <a:pt x="1031" y="398"/>
                    <a:pt x="1029" y="408"/>
                    <a:pt x="1022" y="414"/>
                  </a:cubicBezTo>
                  <a:cubicBezTo>
                    <a:pt x="1014" y="414"/>
                    <a:pt x="1010" y="406"/>
                    <a:pt x="1004" y="403"/>
                  </a:cubicBezTo>
                  <a:cubicBezTo>
                    <a:pt x="1002" y="421"/>
                    <a:pt x="1027" y="420"/>
                    <a:pt x="1026" y="436"/>
                  </a:cubicBezTo>
                  <a:cubicBezTo>
                    <a:pt x="1028" y="443"/>
                    <a:pt x="1025" y="448"/>
                    <a:pt x="1020" y="451"/>
                  </a:cubicBezTo>
                  <a:cubicBezTo>
                    <a:pt x="1015" y="450"/>
                    <a:pt x="1010" y="448"/>
                    <a:pt x="1006" y="445"/>
                  </a:cubicBezTo>
                  <a:cubicBezTo>
                    <a:pt x="999" y="453"/>
                    <a:pt x="992" y="462"/>
                    <a:pt x="984" y="468"/>
                  </a:cubicBezTo>
                  <a:cubicBezTo>
                    <a:pt x="976" y="470"/>
                    <a:pt x="967" y="470"/>
                    <a:pt x="959" y="473"/>
                  </a:cubicBezTo>
                  <a:cubicBezTo>
                    <a:pt x="947" y="467"/>
                    <a:pt x="935" y="462"/>
                    <a:pt x="923" y="456"/>
                  </a:cubicBezTo>
                  <a:cubicBezTo>
                    <a:pt x="928" y="465"/>
                    <a:pt x="933" y="473"/>
                    <a:pt x="934" y="483"/>
                  </a:cubicBezTo>
                  <a:cubicBezTo>
                    <a:pt x="943" y="482"/>
                    <a:pt x="952" y="482"/>
                    <a:pt x="961" y="481"/>
                  </a:cubicBezTo>
                  <a:cubicBezTo>
                    <a:pt x="967" y="488"/>
                    <a:pt x="974" y="495"/>
                    <a:pt x="974" y="505"/>
                  </a:cubicBezTo>
                  <a:cubicBezTo>
                    <a:pt x="977" y="502"/>
                    <a:pt x="981" y="500"/>
                    <a:pt x="984" y="498"/>
                  </a:cubicBezTo>
                  <a:cubicBezTo>
                    <a:pt x="988" y="502"/>
                    <a:pt x="991" y="507"/>
                    <a:pt x="997" y="508"/>
                  </a:cubicBezTo>
                  <a:cubicBezTo>
                    <a:pt x="1004" y="488"/>
                    <a:pt x="1021" y="474"/>
                    <a:pt x="1029" y="454"/>
                  </a:cubicBezTo>
                  <a:cubicBezTo>
                    <a:pt x="1035" y="459"/>
                    <a:pt x="1041" y="465"/>
                    <a:pt x="1047" y="470"/>
                  </a:cubicBezTo>
                  <a:cubicBezTo>
                    <a:pt x="1043" y="481"/>
                    <a:pt x="1036" y="490"/>
                    <a:pt x="1031" y="501"/>
                  </a:cubicBezTo>
                  <a:cubicBezTo>
                    <a:pt x="1038" y="495"/>
                    <a:pt x="1044" y="488"/>
                    <a:pt x="1053" y="487"/>
                  </a:cubicBezTo>
                  <a:cubicBezTo>
                    <a:pt x="1048" y="504"/>
                    <a:pt x="1048" y="524"/>
                    <a:pt x="1033" y="536"/>
                  </a:cubicBezTo>
                  <a:cubicBezTo>
                    <a:pt x="1027" y="532"/>
                    <a:pt x="1021" y="529"/>
                    <a:pt x="1016" y="525"/>
                  </a:cubicBezTo>
                  <a:cubicBezTo>
                    <a:pt x="1011" y="530"/>
                    <a:pt x="1006" y="534"/>
                    <a:pt x="1001" y="537"/>
                  </a:cubicBezTo>
                  <a:cubicBezTo>
                    <a:pt x="993" y="539"/>
                    <a:pt x="987" y="535"/>
                    <a:pt x="980" y="533"/>
                  </a:cubicBezTo>
                  <a:cubicBezTo>
                    <a:pt x="974" y="537"/>
                    <a:pt x="966" y="539"/>
                    <a:pt x="959" y="537"/>
                  </a:cubicBezTo>
                  <a:cubicBezTo>
                    <a:pt x="957" y="525"/>
                    <a:pt x="956" y="513"/>
                    <a:pt x="949" y="503"/>
                  </a:cubicBezTo>
                  <a:cubicBezTo>
                    <a:pt x="946" y="507"/>
                    <a:pt x="943" y="511"/>
                    <a:pt x="941" y="514"/>
                  </a:cubicBezTo>
                  <a:cubicBezTo>
                    <a:pt x="934" y="517"/>
                    <a:pt x="927" y="517"/>
                    <a:pt x="920" y="515"/>
                  </a:cubicBezTo>
                  <a:cubicBezTo>
                    <a:pt x="916" y="525"/>
                    <a:pt x="908" y="532"/>
                    <a:pt x="900" y="539"/>
                  </a:cubicBezTo>
                  <a:cubicBezTo>
                    <a:pt x="893" y="537"/>
                    <a:pt x="886" y="536"/>
                    <a:pt x="879" y="534"/>
                  </a:cubicBezTo>
                  <a:cubicBezTo>
                    <a:pt x="878" y="544"/>
                    <a:pt x="877" y="553"/>
                    <a:pt x="876" y="563"/>
                  </a:cubicBezTo>
                  <a:cubicBezTo>
                    <a:pt x="881" y="555"/>
                    <a:pt x="884" y="546"/>
                    <a:pt x="892" y="540"/>
                  </a:cubicBezTo>
                  <a:cubicBezTo>
                    <a:pt x="900" y="552"/>
                    <a:pt x="895" y="569"/>
                    <a:pt x="908" y="579"/>
                  </a:cubicBezTo>
                  <a:cubicBezTo>
                    <a:pt x="904" y="563"/>
                    <a:pt x="919" y="555"/>
                    <a:pt x="928" y="545"/>
                  </a:cubicBezTo>
                  <a:cubicBezTo>
                    <a:pt x="935" y="539"/>
                    <a:pt x="940" y="530"/>
                    <a:pt x="950" y="528"/>
                  </a:cubicBezTo>
                  <a:cubicBezTo>
                    <a:pt x="950" y="546"/>
                    <a:pt x="956" y="565"/>
                    <a:pt x="948" y="582"/>
                  </a:cubicBezTo>
                  <a:cubicBezTo>
                    <a:pt x="953" y="584"/>
                    <a:pt x="958" y="585"/>
                    <a:pt x="963" y="583"/>
                  </a:cubicBezTo>
                  <a:cubicBezTo>
                    <a:pt x="968" y="576"/>
                    <a:pt x="962" y="567"/>
                    <a:pt x="968" y="561"/>
                  </a:cubicBezTo>
                  <a:cubicBezTo>
                    <a:pt x="976" y="552"/>
                    <a:pt x="988" y="546"/>
                    <a:pt x="1000" y="545"/>
                  </a:cubicBezTo>
                  <a:cubicBezTo>
                    <a:pt x="1010" y="552"/>
                    <a:pt x="1010" y="565"/>
                    <a:pt x="1006" y="576"/>
                  </a:cubicBezTo>
                  <a:cubicBezTo>
                    <a:pt x="996" y="585"/>
                    <a:pt x="983" y="592"/>
                    <a:pt x="969" y="589"/>
                  </a:cubicBezTo>
                  <a:cubicBezTo>
                    <a:pt x="962" y="602"/>
                    <a:pt x="983" y="604"/>
                    <a:pt x="992" y="608"/>
                  </a:cubicBezTo>
                  <a:cubicBezTo>
                    <a:pt x="997" y="593"/>
                    <a:pt x="1006" y="579"/>
                    <a:pt x="1021" y="572"/>
                  </a:cubicBezTo>
                  <a:cubicBezTo>
                    <a:pt x="1022" y="561"/>
                    <a:pt x="1023" y="550"/>
                    <a:pt x="1023" y="540"/>
                  </a:cubicBezTo>
                  <a:cubicBezTo>
                    <a:pt x="1037" y="542"/>
                    <a:pt x="1042" y="558"/>
                    <a:pt x="1048" y="569"/>
                  </a:cubicBezTo>
                  <a:cubicBezTo>
                    <a:pt x="1057" y="564"/>
                    <a:pt x="1066" y="558"/>
                    <a:pt x="1074" y="552"/>
                  </a:cubicBezTo>
                  <a:cubicBezTo>
                    <a:pt x="1067" y="552"/>
                    <a:pt x="1061" y="551"/>
                    <a:pt x="1054" y="551"/>
                  </a:cubicBezTo>
                  <a:cubicBezTo>
                    <a:pt x="1058" y="545"/>
                    <a:pt x="1061" y="539"/>
                    <a:pt x="1064" y="534"/>
                  </a:cubicBezTo>
                  <a:cubicBezTo>
                    <a:pt x="1061" y="534"/>
                    <a:pt x="1054" y="534"/>
                    <a:pt x="1051" y="534"/>
                  </a:cubicBezTo>
                  <a:cubicBezTo>
                    <a:pt x="1047" y="523"/>
                    <a:pt x="1052" y="511"/>
                    <a:pt x="1062" y="506"/>
                  </a:cubicBezTo>
                  <a:cubicBezTo>
                    <a:pt x="1076" y="500"/>
                    <a:pt x="1088" y="493"/>
                    <a:pt x="1102" y="486"/>
                  </a:cubicBezTo>
                  <a:cubicBezTo>
                    <a:pt x="1098" y="502"/>
                    <a:pt x="1090" y="517"/>
                    <a:pt x="1084" y="532"/>
                  </a:cubicBezTo>
                  <a:cubicBezTo>
                    <a:pt x="1085" y="533"/>
                    <a:pt x="1087" y="536"/>
                    <a:pt x="1087" y="537"/>
                  </a:cubicBezTo>
                  <a:cubicBezTo>
                    <a:pt x="1094" y="537"/>
                    <a:pt x="1094" y="537"/>
                    <a:pt x="1094" y="537"/>
                  </a:cubicBezTo>
                  <a:cubicBezTo>
                    <a:pt x="1093" y="542"/>
                    <a:pt x="1092" y="547"/>
                    <a:pt x="1091" y="552"/>
                  </a:cubicBezTo>
                  <a:cubicBezTo>
                    <a:pt x="1098" y="555"/>
                    <a:pt x="1107" y="572"/>
                    <a:pt x="1113" y="557"/>
                  </a:cubicBezTo>
                  <a:cubicBezTo>
                    <a:pt x="1114" y="560"/>
                    <a:pt x="1116" y="562"/>
                    <a:pt x="1117" y="564"/>
                  </a:cubicBezTo>
                  <a:cubicBezTo>
                    <a:pt x="1114" y="569"/>
                    <a:pt x="1111" y="574"/>
                    <a:pt x="1108" y="579"/>
                  </a:cubicBezTo>
                  <a:cubicBezTo>
                    <a:pt x="1122" y="581"/>
                    <a:pt x="1128" y="559"/>
                    <a:pt x="1118" y="551"/>
                  </a:cubicBezTo>
                  <a:cubicBezTo>
                    <a:pt x="1126" y="547"/>
                    <a:pt x="1135" y="543"/>
                    <a:pt x="1142" y="538"/>
                  </a:cubicBezTo>
                  <a:cubicBezTo>
                    <a:pt x="1150" y="532"/>
                    <a:pt x="1152" y="522"/>
                    <a:pt x="1156" y="513"/>
                  </a:cubicBezTo>
                  <a:cubicBezTo>
                    <a:pt x="1168" y="520"/>
                    <a:pt x="1165" y="536"/>
                    <a:pt x="1166" y="548"/>
                  </a:cubicBezTo>
                  <a:cubicBezTo>
                    <a:pt x="1166" y="557"/>
                    <a:pt x="1161" y="567"/>
                    <a:pt x="1152" y="570"/>
                  </a:cubicBezTo>
                  <a:cubicBezTo>
                    <a:pt x="1144" y="571"/>
                    <a:pt x="1140" y="563"/>
                    <a:pt x="1135" y="558"/>
                  </a:cubicBezTo>
                  <a:cubicBezTo>
                    <a:pt x="1130" y="569"/>
                    <a:pt x="1126" y="581"/>
                    <a:pt x="1117" y="590"/>
                  </a:cubicBezTo>
                  <a:cubicBezTo>
                    <a:pt x="1108" y="593"/>
                    <a:pt x="1102" y="578"/>
                    <a:pt x="1092" y="585"/>
                  </a:cubicBezTo>
                  <a:cubicBezTo>
                    <a:pt x="1089" y="582"/>
                    <a:pt x="1086" y="579"/>
                    <a:pt x="1082" y="577"/>
                  </a:cubicBezTo>
                  <a:cubicBezTo>
                    <a:pt x="1075" y="587"/>
                    <a:pt x="1066" y="596"/>
                    <a:pt x="1053" y="594"/>
                  </a:cubicBezTo>
                  <a:cubicBezTo>
                    <a:pt x="1052" y="596"/>
                    <a:pt x="1050" y="600"/>
                    <a:pt x="1049" y="602"/>
                  </a:cubicBezTo>
                  <a:cubicBezTo>
                    <a:pt x="1038" y="604"/>
                    <a:pt x="1029" y="599"/>
                    <a:pt x="1021" y="594"/>
                  </a:cubicBezTo>
                  <a:cubicBezTo>
                    <a:pt x="1022" y="606"/>
                    <a:pt x="1021" y="618"/>
                    <a:pt x="1017" y="630"/>
                  </a:cubicBezTo>
                  <a:cubicBezTo>
                    <a:pt x="1013" y="639"/>
                    <a:pt x="1002" y="633"/>
                    <a:pt x="996" y="630"/>
                  </a:cubicBezTo>
                  <a:cubicBezTo>
                    <a:pt x="987" y="635"/>
                    <a:pt x="978" y="634"/>
                    <a:pt x="970" y="628"/>
                  </a:cubicBezTo>
                  <a:cubicBezTo>
                    <a:pt x="969" y="643"/>
                    <a:pt x="959" y="658"/>
                    <a:pt x="942" y="654"/>
                  </a:cubicBezTo>
                  <a:cubicBezTo>
                    <a:pt x="941" y="661"/>
                    <a:pt x="943" y="670"/>
                    <a:pt x="935" y="674"/>
                  </a:cubicBezTo>
                  <a:cubicBezTo>
                    <a:pt x="923" y="683"/>
                    <a:pt x="910" y="673"/>
                    <a:pt x="899" y="668"/>
                  </a:cubicBezTo>
                  <a:cubicBezTo>
                    <a:pt x="900" y="685"/>
                    <a:pt x="904" y="704"/>
                    <a:pt x="898" y="722"/>
                  </a:cubicBezTo>
                  <a:cubicBezTo>
                    <a:pt x="887" y="725"/>
                    <a:pt x="876" y="730"/>
                    <a:pt x="864" y="730"/>
                  </a:cubicBezTo>
                  <a:cubicBezTo>
                    <a:pt x="851" y="730"/>
                    <a:pt x="839" y="737"/>
                    <a:pt x="831" y="747"/>
                  </a:cubicBezTo>
                  <a:cubicBezTo>
                    <a:pt x="823" y="757"/>
                    <a:pt x="810" y="763"/>
                    <a:pt x="802" y="774"/>
                  </a:cubicBezTo>
                  <a:cubicBezTo>
                    <a:pt x="794" y="786"/>
                    <a:pt x="781" y="794"/>
                    <a:pt x="776" y="808"/>
                  </a:cubicBezTo>
                  <a:cubicBezTo>
                    <a:pt x="770" y="825"/>
                    <a:pt x="764" y="844"/>
                    <a:pt x="759" y="862"/>
                  </a:cubicBezTo>
                  <a:cubicBezTo>
                    <a:pt x="753" y="881"/>
                    <a:pt x="756" y="901"/>
                    <a:pt x="755" y="920"/>
                  </a:cubicBezTo>
                  <a:cubicBezTo>
                    <a:pt x="776" y="930"/>
                    <a:pt x="800" y="927"/>
                    <a:pt x="823" y="934"/>
                  </a:cubicBezTo>
                  <a:cubicBezTo>
                    <a:pt x="834" y="941"/>
                    <a:pt x="841" y="953"/>
                    <a:pt x="850" y="962"/>
                  </a:cubicBezTo>
                  <a:cubicBezTo>
                    <a:pt x="850" y="964"/>
                    <a:pt x="850" y="967"/>
                    <a:pt x="850" y="969"/>
                  </a:cubicBezTo>
                  <a:cubicBezTo>
                    <a:pt x="848" y="969"/>
                    <a:pt x="845" y="969"/>
                    <a:pt x="843" y="969"/>
                  </a:cubicBezTo>
                  <a:cubicBezTo>
                    <a:pt x="842" y="967"/>
                    <a:pt x="838" y="964"/>
                    <a:pt x="836" y="962"/>
                  </a:cubicBezTo>
                  <a:cubicBezTo>
                    <a:pt x="826" y="965"/>
                    <a:pt x="816" y="960"/>
                    <a:pt x="808" y="954"/>
                  </a:cubicBezTo>
                  <a:cubicBezTo>
                    <a:pt x="804" y="957"/>
                    <a:pt x="800" y="960"/>
                    <a:pt x="797" y="963"/>
                  </a:cubicBezTo>
                  <a:cubicBezTo>
                    <a:pt x="782" y="954"/>
                    <a:pt x="764" y="958"/>
                    <a:pt x="747" y="958"/>
                  </a:cubicBezTo>
                  <a:cubicBezTo>
                    <a:pt x="745" y="966"/>
                    <a:pt x="750" y="978"/>
                    <a:pt x="739" y="981"/>
                  </a:cubicBezTo>
                  <a:cubicBezTo>
                    <a:pt x="736" y="973"/>
                    <a:pt x="737" y="965"/>
                    <a:pt x="737" y="957"/>
                  </a:cubicBezTo>
                  <a:cubicBezTo>
                    <a:pt x="721" y="955"/>
                    <a:pt x="707" y="965"/>
                    <a:pt x="691" y="959"/>
                  </a:cubicBezTo>
                  <a:cubicBezTo>
                    <a:pt x="673" y="954"/>
                    <a:pt x="654" y="960"/>
                    <a:pt x="636" y="963"/>
                  </a:cubicBezTo>
                  <a:cubicBezTo>
                    <a:pt x="627" y="965"/>
                    <a:pt x="618" y="959"/>
                    <a:pt x="610" y="966"/>
                  </a:cubicBezTo>
                  <a:cubicBezTo>
                    <a:pt x="597" y="975"/>
                    <a:pt x="580" y="983"/>
                    <a:pt x="565" y="975"/>
                  </a:cubicBezTo>
                  <a:cubicBezTo>
                    <a:pt x="555" y="969"/>
                    <a:pt x="558" y="946"/>
                    <a:pt x="572" y="952"/>
                  </a:cubicBezTo>
                  <a:cubicBezTo>
                    <a:pt x="591" y="960"/>
                    <a:pt x="602" y="935"/>
                    <a:pt x="620" y="936"/>
                  </a:cubicBezTo>
                  <a:cubicBezTo>
                    <a:pt x="639" y="936"/>
                    <a:pt x="652" y="921"/>
                    <a:pt x="670" y="916"/>
                  </a:cubicBezTo>
                  <a:cubicBezTo>
                    <a:pt x="665" y="894"/>
                    <a:pt x="666" y="870"/>
                    <a:pt x="659" y="848"/>
                  </a:cubicBezTo>
                  <a:cubicBezTo>
                    <a:pt x="654" y="835"/>
                    <a:pt x="652" y="823"/>
                    <a:pt x="650" y="810"/>
                  </a:cubicBezTo>
                  <a:cubicBezTo>
                    <a:pt x="643" y="809"/>
                    <a:pt x="635" y="812"/>
                    <a:pt x="628" y="809"/>
                  </a:cubicBezTo>
                  <a:cubicBezTo>
                    <a:pt x="623" y="802"/>
                    <a:pt x="619" y="795"/>
                    <a:pt x="614" y="788"/>
                  </a:cubicBezTo>
                  <a:cubicBezTo>
                    <a:pt x="610" y="797"/>
                    <a:pt x="602" y="803"/>
                    <a:pt x="592" y="806"/>
                  </a:cubicBezTo>
                  <a:cubicBezTo>
                    <a:pt x="578" y="800"/>
                    <a:pt x="576" y="786"/>
                    <a:pt x="572" y="773"/>
                  </a:cubicBezTo>
                  <a:cubicBezTo>
                    <a:pt x="573" y="771"/>
                    <a:pt x="575" y="767"/>
                    <a:pt x="575" y="764"/>
                  </a:cubicBezTo>
                  <a:cubicBezTo>
                    <a:pt x="573" y="757"/>
                    <a:pt x="565" y="759"/>
                    <a:pt x="559" y="758"/>
                  </a:cubicBezTo>
                  <a:cubicBezTo>
                    <a:pt x="560" y="768"/>
                    <a:pt x="555" y="777"/>
                    <a:pt x="549" y="785"/>
                  </a:cubicBezTo>
                  <a:cubicBezTo>
                    <a:pt x="558" y="785"/>
                    <a:pt x="564" y="791"/>
                    <a:pt x="566" y="800"/>
                  </a:cubicBezTo>
                  <a:cubicBezTo>
                    <a:pt x="571" y="803"/>
                    <a:pt x="575" y="805"/>
                    <a:pt x="579" y="808"/>
                  </a:cubicBezTo>
                  <a:cubicBezTo>
                    <a:pt x="579" y="823"/>
                    <a:pt x="565" y="833"/>
                    <a:pt x="557" y="845"/>
                  </a:cubicBezTo>
                  <a:cubicBezTo>
                    <a:pt x="569" y="841"/>
                    <a:pt x="586" y="857"/>
                    <a:pt x="574" y="868"/>
                  </a:cubicBezTo>
                  <a:cubicBezTo>
                    <a:pt x="562" y="881"/>
                    <a:pt x="542" y="889"/>
                    <a:pt x="524" y="887"/>
                  </a:cubicBezTo>
                  <a:cubicBezTo>
                    <a:pt x="529" y="877"/>
                    <a:pt x="537" y="870"/>
                    <a:pt x="543" y="860"/>
                  </a:cubicBezTo>
                  <a:cubicBezTo>
                    <a:pt x="541" y="844"/>
                    <a:pt x="541" y="828"/>
                    <a:pt x="551" y="815"/>
                  </a:cubicBezTo>
                  <a:cubicBezTo>
                    <a:pt x="542" y="811"/>
                    <a:pt x="529" y="798"/>
                    <a:pt x="523" y="813"/>
                  </a:cubicBezTo>
                  <a:cubicBezTo>
                    <a:pt x="537" y="821"/>
                    <a:pt x="540" y="841"/>
                    <a:pt x="534" y="854"/>
                  </a:cubicBezTo>
                  <a:cubicBezTo>
                    <a:pt x="529" y="861"/>
                    <a:pt x="520" y="868"/>
                    <a:pt x="512" y="864"/>
                  </a:cubicBezTo>
                  <a:cubicBezTo>
                    <a:pt x="504" y="851"/>
                    <a:pt x="502" y="833"/>
                    <a:pt x="511" y="819"/>
                  </a:cubicBezTo>
                  <a:cubicBezTo>
                    <a:pt x="513" y="818"/>
                    <a:pt x="518" y="816"/>
                    <a:pt x="521" y="816"/>
                  </a:cubicBezTo>
                  <a:cubicBezTo>
                    <a:pt x="516" y="812"/>
                    <a:pt x="512" y="808"/>
                    <a:pt x="507" y="804"/>
                  </a:cubicBezTo>
                  <a:cubicBezTo>
                    <a:pt x="499" y="820"/>
                    <a:pt x="486" y="835"/>
                    <a:pt x="470" y="844"/>
                  </a:cubicBezTo>
                  <a:cubicBezTo>
                    <a:pt x="471" y="832"/>
                    <a:pt x="471" y="820"/>
                    <a:pt x="472" y="808"/>
                  </a:cubicBezTo>
                  <a:cubicBezTo>
                    <a:pt x="470" y="792"/>
                    <a:pt x="478" y="774"/>
                    <a:pt x="496" y="776"/>
                  </a:cubicBezTo>
                  <a:cubicBezTo>
                    <a:pt x="497" y="779"/>
                    <a:pt x="498" y="785"/>
                    <a:pt x="499" y="788"/>
                  </a:cubicBezTo>
                  <a:cubicBezTo>
                    <a:pt x="502" y="783"/>
                    <a:pt x="505" y="779"/>
                    <a:pt x="508" y="775"/>
                  </a:cubicBezTo>
                  <a:cubicBezTo>
                    <a:pt x="498" y="765"/>
                    <a:pt x="501" y="752"/>
                    <a:pt x="511" y="744"/>
                  </a:cubicBezTo>
                  <a:cubicBezTo>
                    <a:pt x="507" y="741"/>
                    <a:pt x="502" y="739"/>
                    <a:pt x="498" y="736"/>
                  </a:cubicBezTo>
                  <a:cubicBezTo>
                    <a:pt x="496" y="724"/>
                    <a:pt x="504" y="713"/>
                    <a:pt x="508" y="702"/>
                  </a:cubicBezTo>
                  <a:cubicBezTo>
                    <a:pt x="496" y="709"/>
                    <a:pt x="476" y="709"/>
                    <a:pt x="471" y="724"/>
                  </a:cubicBezTo>
                  <a:cubicBezTo>
                    <a:pt x="478" y="722"/>
                    <a:pt x="485" y="715"/>
                    <a:pt x="493" y="718"/>
                  </a:cubicBezTo>
                  <a:cubicBezTo>
                    <a:pt x="497" y="735"/>
                    <a:pt x="477" y="738"/>
                    <a:pt x="467" y="744"/>
                  </a:cubicBezTo>
                  <a:cubicBezTo>
                    <a:pt x="473" y="748"/>
                    <a:pt x="480" y="752"/>
                    <a:pt x="487" y="756"/>
                  </a:cubicBezTo>
                  <a:cubicBezTo>
                    <a:pt x="483" y="776"/>
                    <a:pt x="464" y="788"/>
                    <a:pt x="447" y="798"/>
                  </a:cubicBezTo>
                  <a:cubicBezTo>
                    <a:pt x="445" y="788"/>
                    <a:pt x="451" y="780"/>
                    <a:pt x="454" y="772"/>
                  </a:cubicBezTo>
                  <a:cubicBezTo>
                    <a:pt x="443" y="777"/>
                    <a:pt x="440" y="791"/>
                    <a:pt x="431" y="799"/>
                  </a:cubicBezTo>
                  <a:cubicBezTo>
                    <a:pt x="426" y="801"/>
                    <a:pt x="422" y="796"/>
                    <a:pt x="418" y="794"/>
                  </a:cubicBezTo>
                  <a:cubicBezTo>
                    <a:pt x="415" y="794"/>
                    <a:pt x="409" y="793"/>
                    <a:pt x="405" y="793"/>
                  </a:cubicBezTo>
                  <a:cubicBezTo>
                    <a:pt x="418" y="772"/>
                    <a:pt x="430" y="751"/>
                    <a:pt x="444" y="731"/>
                  </a:cubicBezTo>
                  <a:cubicBezTo>
                    <a:pt x="438" y="730"/>
                    <a:pt x="432" y="730"/>
                    <a:pt x="426" y="729"/>
                  </a:cubicBezTo>
                  <a:cubicBezTo>
                    <a:pt x="427" y="726"/>
                    <a:pt x="427" y="720"/>
                    <a:pt x="427" y="717"/>
                  </a:cubicBezTo>
                  <a:cubicBezTo>
                    <a:pt x="418" y="718"/>
                    <a:pt x="409" y="717"/>
                    <a:pt x="400" y="713"/>
                  </a:cubicBezTo>
                  <a:cubicBezTo>
                    <a:pt x="395" y="704"/>
                    <a:pt x="392" y="696"/>
                    <a:pt x="388" y="687"/>
                  </a:cubicBezTo>
                  <a:cubicBezTo>
                    <a:pt x="381" y="689"/>
                    <a:pt x="374" y="691"/>
                    <a:pt x="366" y="692"/>
                  </a:cubicBezTo>
                  <a:cubicBezTo>
                    <a:pt x="372" y="702"/>
                    <a:pt x="381" y="708"/>
                    <a:pt x="389" y="715"/>
                  </a:cubicBezTo>
                  <a:cubicBezTo>
                    <a:pt x="393" y="724"/>
                    <a:pt x="397" y="734"/>
                    <a:pt x="397" y="744"/>
                  </a:cubicBezTo>
                  <a:cubicBezTo>
                    <a:pt x="393" y="756"/>
                    <a:pt x="390" y="773"/>
                    <a:pt x="374" y="774"/>
                  </a:cubicBezTo>
                  <a:cubicBezTo>
                    <a:pt x="374" y="766"/>
                    <a:pt x="374" y="758"/>
                    <a:pt x="375" y="750"/>
                  </a:cubicBezTo>
                  <a:cubicBezTo>
                    <a:pt x="369" y="750"/>
                    <a:pt x="364" y="750"/>
                    <a:pt x="359" y="750"/>
                  </a:cubicBezTo>
                  <a:cubicBezTo>
                    <a:pt x="363" y="756"/>
                    <a:pt x="367" y="761"/>
                    <a:pt x="369" y="768"/>
                  </a:cubicBezTo>
                  <a:cubicBezTo>
                    <a:pt x="367" y="777"/>
                    <a:pt x="362" y="788"/>
                    <a:pt x="352" y="790"/>
                  </a:cubicBezTo>
                  <a:cubicBezTo>
                    <a:pt x="346" y="788"/>
                    <a:pt x="340" y="783"/>
                    <a:pt x="341" y="776"/>
                  </a:cubicBezTo>
                  <a:cubicBezTo>
                    <a:pt x="339" y="761"/>
                    <a:pt x="357" y="754"/>
                    <a:pt x="355" y="739"/>
                  </a:cubicBezTo>
                  <a:cubicBezTo>
                    <a:pt x="359" y="740"/>
                    <a:pt x="363" y="741"/>
                    <a:pt x="368" y="742"/>
                  </a:cubicBezTo>
                  <a:cubicBezTo>
                    <a:pt x="376" y="737"/>
                    <a:pt x="383" y="730"/>
                    <a:pt x="383" y="719"/>
                  </a:cubicBezTo>
                  <a:cubicBezTo>
                    <a:pt x="375" y="723"/>
                    <a:pt x="369" y="730"/>
                    <a:pt x="364" y="738"/>
                  </a:cubicBezTo>
                  <a:cubicBezTo>
                    <a:pt x="361" y="736"/>
                    <a:pt x="357" y="734"/>
                    <a:pt x="354" y="732"/>
                  </a:cubicBezTo>
                  <a:cubicBezTo>
                    <a:pt x="353" y="730"/>
                    <a:pt x="350" y="725"/>
                    <a:pt x="348" y="723"/>
                  </a:cubicBezTo>
                  <a:cubicBezTo>
                    <a:pt x="347" y="723"/>
                    <a:pt x="343" y="722"/>
                    <a:pt x="341" y="722"/>
                  </a:cubicBezTo>
                  <a:cubicBezTo>
                    <a:pt x="336" y="729"/>
                    <a:pt x="333" y="737"/>
                    <a:pt x="329" y="744"/>
                  </a:cubicBezTo>
                  <a:cubicBezTo>
                    <a:pt x="336" y="743"/>
                    <a:pt x="348" y="729"/>
                    <a:pt x="351" y="740"/>
                  </a:cubicBezTo>
                  <a:cubicBezTo>
                    <a:pt x="341" y="751"/>
                    <a:pt x="327" y="761"/>
                    <a:pt x="312" y="764"/>
                  </a:cubicBezTo>
                  <a:cubicBezTo>
                    <a:pt x="316" y="752"/>
                    <a:pt x="321" y="742"/>
                    <a:pt x="326" y="730"/>
                  </a:cubicBezTo>
                  <a:cubicBezTo>
                    <a:pt x="319" y="732"/>
                    <a:pt x="311" y="734"/>
                    <a:pt x="304" y="735"/>
                  </a:cubicBezTo>
                  <a:cubicBezTo>
                    <a:pt x="299" y="741"/>
                    <a:pt x="297" y="750"/>
                    <a:pt x="289" y="752"/>
                  </a:cubicBezTo>
                  <a:cubicBezTo>
                    <a:pt x="287" y="750"/>
                    <a:pt x="283" y="747"/>
                    <a:pt x="282" y="746"/>
                  </a:cubicBezTo>
                  <a:cubicBezTo>
                    <a:pt x="284" y="740"/>
                    <a:pt x="287" y="735"/>
                    <a:pt x="289" y="730"/>
                  </a:cubicBezTo>
                  <a:cubicBezTo>
                    <a:pt x="290" y="733"/>
                    <a:pt x="291" y="739"/>
                    <a:pt x="291" y="742"/>
                  </a:cubicBezTo>
                  <a:cubicBezTo>
                    <a:pt x="294" y="742"/>
                    <a:pt x="294" y="742"/>
                    <a:pt x="294" y="742"/>
                  </a:cubicBezTo>
                  <a:cubicBezTo>
                    <a:pt x="293" y="729"/>
                    <a:pt x="301" y="719"/>
                    <a:pt x="306" y="708"/>
                  </a:cubicBezTo>
                  <a:cubicBezTo>
                    <a:pt x="305" y="699"/>
                    <a:pt x="303" y="690"/>
                    <a:pt x="303" y="681"/>
                  </a:cubicBezTo>
                  <a:cubicBezTo>
                    <a:pt x="294" y="686"/>
                    <a:pt x="299" y="696"/>
                    <a:pt x="297" y="704"/>
                  </a:cubicBezTo>
                  <a:cubicBezTo>
                    <a:pt x="294" y="708"/>
                    <a:pt x="290" y="711"/>
                    <a:pt x="287" y="715"/>
                  </a:cubicBezTo>
                  <a:cubicBezTo>
                    <a:pt x="294" y="726"/>
                    <a:pt x="282" y="734"/>
                    <a:pt x="277" y="742"/>
                  </a:cubicBezTo>
                  <a:cubicBezTo>
                    <a:pt x="271" y="752"/>
                    <a:pt x="257" y="748"/>
                    <a:pt x="247" y="749"/>
                  </a:cubicBezTo>
                  <a:cubicBezTo>
                    <a:pt x="246" y="745"/>
                    <a:pt x="244" y="741"/>
                    <a:pt x="242" y="737"/>
                  </a:cubicBezTo>
                  <a:cubicBezTo>
                    <a:pt x="237" y="739"/>
                    <a:pt x="228" y="744"/>
                    <a:pt x="225" y="736"/>
                  </a:cubicBezTo>
                  <a:cubicBezTo>
                    <a:pt x="226" y="734"/>
                    <a:pt x="227" y="728"/>
                    <a:pt x="227" y="726"/>
                  </a:cubicBezTo>
                  <a:cubicBezTo>
                    <a:pt x="215" y="728"/>
                    <a:pt x="201" y="721"/>
                    <a:pt x="206" y="707"/>
                  </a:cubicBezTo>
                  <a:cubicBezTo>
                    <a:pt x="213" y="707"/>
                    <a:pt x="220" y="707"/>
                    <a:pt x="227" y="707"/>
                  </a:cubicBezTo>
                  <a:cubicBezTo>
                    <a:pt x="231" y="697"/>
                    <a:pt x="238" y="690"/>
                    <a:pt x="248" y="687"/>
                  </a:cubicBezTo>
                  <a:cubicBezTo>
                    <a:pt x="250" y="694"/>
                    <a:pt x="252" y="700"/>
                    <a:pt x="254" y="707"/>
                  </a:cubicBezTo>
                  <a:cubicBezTo>
                    <a:pt x="257" y="704"/>
                    <a:pt x="260" y="701"/>
                    <a:pt x="264" y="699"/>
                  </a:cubicBezTo>
                  <a:cubicBezTo>
                    <a:pt x="262" y="694"/>
                    <a:pt x="260" y="689"/>
                    <a:pt x="259" y="685"/>
                  </a:cubicBezTo>
                  <a:cubicBezTo>
                    <a:pt x="250" y="684"/>
                    <a:pt x="241" y="681"/>
                    <a:pt x="236" y="673"/>
                  </a:cubicBezTo>
                  <a:cubicBezTo>
                    <a:pt x="220" y="673"/>
                    <a:pt x="206" y="663"/>
                    <a:pt x="204" y="647"/>
                  </a:cubicBezTo>
                  <a:cubicBezTo>
                    <a:pt x="197" y="649"/>
                    <a:pt x="189" y="649"/>
                    <a:pt x="182" y="650"/>
                  </a:cubicBezTo>
                  <a:cubicBezTo>
                    <a:pt x="179" y="643"/>
                    <a:pt x="185" y="638"/>
                    <a:pt x="188" y="632"/>
                  </a:cubicBezTo>
                  <a:cubicBezTo>
                    <a:pt x="190" y="643"/>
                    <a:pt x="190" y="643"/>
                    <a:pt x="190" y="643"/>
                  </a:cubicBezTo>
                  <a:cubicBezTo>
                    <a:pt x="193" y="641"/>
                    <a:pt x="196" y="638"/>
                    <a:pt x="199" y="636"/>
                  </a:cubicBezTo>
                  <a:cubicBezTo>
                    <a:pt x="197" y="632"/>
                    <a:pt x="195" y="627"/>
                    <a:pt x="192" y="623"/>
                  </a:cubicBezTo>
                  <a:cubicBezTo>
                    <a:pt x="189" y="626"/>
                    <a:pt x="185" y="629"/>
                    <a:pt x="181" y="632"/>
                  </a:cubicBezTo>
                  <a:cubicBezTo>
                    <a:pt x="181" y="619"/>
                    <a:pt x="183" y="606"/>
                    <a:pt x="187" y="594"/>
                  </a:cubicBezTo>
                  <a:cubicBezTo>
                    <a:pt x="195" y="600"/>
                    <a:pt x="197" y="610"/>
                    <a:pt x="200" y="618"/>
                  </a:cubicBezTo>
                  <a:cubicBezTo>
                    <a:pt x="201" y="607"/>
                    <a:pt x="200" y="597"/>
                    <a:pt x="198" y="587"/>
                  </a:cubicBezTo>
                  <a:cubicBezTo>
                    <a:pt x="203" y="581"/>
                    <a:pt x="208" y="576"/>
                    <a:pt x="213" y="570"/>
                  </a:cubicBezTo>
                  <a:cubicBezTo>
                    <a:pt x="212" y="551"/>
                    <a:pt x="237" y="542"/>
                    <a:pt x="250" y="554"/>
                  </a:cubicBezTo>
                  <a:cubicBezTo>
                    <a:pt x="261" y="560"/>
                    <a:pt x="255" y="573"/>
                    <a:pt x="253" y="583"/>
                  </a:cubicBezTo>
                  <a:cubicBezTo>
                    <a:pt x="257" y="583"/>
                    <a:pt x="261" y="583"/>
                    <a:pt x="265" y="583"/>
                  </a:cubicBezTo>
                  <a:cubicBezTo>
                    <a:pt x="268" y="575"/>
                    <a:pt x="271" y="566"/>
                    <a:pt x="280" y="565"/>
                  </a:cubicBezTo>
                  <a:cubicBezTo>
                    <a:pt x="291" y="566"/>
                    <a:pt x="306" y="564"/>
                    <a:pt x="311" y="577"/>
                  </a:cubicBezTo>
                  <a:cubicBezTo>
                    <a:pt x="317" y="585"/>
                    <a:pt x="316" y="599"/>
                    <a:pt x="304" y="600"/>
                  </a:cubicBezTo>
                  <a:cubicBezTo>
                    <a:pt x="300" y="596"/>
                    <a:pt x="297" y="591"/>
                    <a:pt x="293" y="586"/>
                  </a:cubicBezTo>
                  <a:cubicBezTo>
                    <a:pt x="289" y="589"/>
                    <a:pt x="286" y="593"/>
                    <a:pt x="282" y="596"/>
                  </a:cubicBezTo>
                  <a:cubicBezTo>
                    <a:pt x="282" y="604"/>
                    <a:pt x="279" y="615"/>
                    <a:pt x="290" y="617"/>
                  </a:cubicBezTo>
                  <a:cubicBezTo>
                    <a:pt x="291" y="609"/>
                    <a:pt x="291" y="600"/>
                    <a:pt x="291" y="592"/>
                  </a:cubicBezTo>
                  <a:cubicBezTo>
                    <a:pt x="295" y="595"/>
                    <a:pt x="298" y="599"/>
                    <a:pt x="302" y="602"/>
                  </a:cubicBezTo>
                  <a:cubicBezTo>
                    <a:pt x="301" y="612"/>
                    <a:pt x="305" y="621"/>
                    <a:pt x="316" y="620"/>
                  </a:cubicBezTo>
                  <a:cubicBezTo>
                    <a:pt x="318" y="622"/>
                    <a:pt x="322" y="625"/>
                    <a:pt x="324" y="627"/>
                  </a:cubicBezTo>
                  <a:cubicBezTo>
                    <a:pt x="335" y="623"/>
                    <a:pt x="328" y="617"/>
                    <a:pt x="323" y="611"/>
                  </a:cubicBezTo>
                  <a:cubicBezTo>
                    <a:pt x="325" y="597"/>
                    <a:pt x="335" y="587"/>
                    <a:pt x="343" y="576"/>
                  </a:cubicBezTo>
                  <a:cubicBezTo>
                    <a:pt x="343" y="569"/>
                    <a:pt x="339" y="559"/>
                    <a:pt x="347" y="555"/>
                  </a:cubicBezTo>
                  <a:cubicBezTo>
                    <a:pt x="356" y="548"/>
                    <a:pt x="367" y="538"/>
                    <a:pt x="379" y="544"/>
                  </a:cubicBezTo>
                  <a:cubicBezTo>
                    <a:pt x="378" y="528"/>
                    <a:pt x="361" y="537"/>
                    <a:pt x="351" y="537"/>
                  </a:cubicBezTo>
                  <a:cubicBezTo>
                    <a:pt x="340" y="539"/>
                    <a:pt x="334" y="527"/>
                    <a:pt x="330" y="519"/>
                  </a:cubicBezTo>
                  <a:cubicBezTo>
                    <a:pt x="325" y="519"/>
                    <a:pt x="316" y="520"/>
                    <a:pt x="312" y="520"/>
                  </a:cubicBezTo>
                  <a:cubicBezTo>
                    <a:pt x="322" y="528"/>
                    <a:pt x="336" y="534"/>
                    <a:pt x="339" y="548"/>
                  </a:cubicBezTo>
                  <a:cubicBezTo>
                    <a:pt x="337" y="555"/>
                    <a:pt x="330" y="564"/>
                    <a:pt x="322" y="562"/>
                  </a:cubicBezTo>
                  <a:cubicBezTo>
                    <a:pt x="313" y="560"/>
                    <a:pt x="308" y="552"/>
                    <a:pt x="303" y="545"/>
                  </a:cubicBezTo>
                  <a:cubicBezTo>
                    <a:pt x="297" y="550"/>
                    <a:pt x="291" y="554"/>
                    <a:pt x="283" y="552"/>
                  </a:cubicBezTo>
                  <a:cubicBezTo>
                    <a:pt x="278" y="554"/>
                    <a:pt x="273" y="563"/>
                    <a:pt x="267" y="557"/>
                  </a:cubicBezTo>
                  <a:cubicBezTo>
                    <a:pt x="258" y="549"/>
                    <a:pt x="254" y="538"/>
                    <a:pt x="249" y="527"/>
                  </a:cubicBezTo>
                  <a:cubicBezTo>
                    <a:pt x="246" y="531"/>
                    <a:pt x="243" y="535"/>
                    <a:pt x="240" y="538"/>
                  </a:cubicBezTo>
                  <a:cubicBezTo>
                    <a:pt x="236" y="538"/>
                    <a:pt x="231" y="540"/>
                    <a:pt x="227" y="538"/>
                  </a:cubicBezTo>
                  <a:cubicBezTo>
                    <a:pt x="215" y="527"/>
                    <a:pt x="218" y="510"/>
                    <a:pt x="219" y="495"/>
                  </a:cubicBezTo>
                  <a:cubicBezTo>
                    <a:pt x="222" y="491"/>
                    <a:pt x="222" y="480"/>
                    <a:pt x="229" y="485"/>
                  </a:cubicBezTo>
                  <a:cubicBezTo>
                    <a:pt x="233" y="493"/>
                    <a:pt x="237" y="502"/>
                    <a:pt x="243" y="509"/>
                  </a:cubicBezTo>
                  <a:cubicBezTo>
                    <a:pt x="257" y="513"/>
                    <a:pt x="269" y="522"/>
                    <a:pt x="278" y="533"/>
                  </a:cubicBezTo>
                  <a:cubicBezTo>
                    <a:pt x="284" y="527"/>
                    <a:pt x="299" y="520"/>
                    <a:pt x="290" y="510"/>
                  </a:cubicBezTo>
                  <a:cubicBezTo>
                    <a:pt x="271" y="524"/>
                    <a:pt x="241" y="506"/>
                    <a:pt x="245" y="482"/>
                  </a:cubicBezTo>
                  <a:cubicBezTo>
                    <a:pt x="257" y="481"/>
                    <a:pt x="270" y="480"/>
                    <a:pt x="280" y="488"/>
                  </a:cubicBezTo>
                  <a:cubicBezTo>
                    <a:pt x="287" y="492"/>
                    <a:pt x="289" y="501"/>
                    <a:pt x="292" y="508"/>
                  </a:cubicBezTo>
                  <a:cubicBezTo>
                    <a:pt x="299" y="505"/>
                    <a:pt x="300" y="500"/>
                    <a:pt x="295" y="494"/>
                  </a:cubicBezTo>
                  <a:cubicBezTo>
                    <a:pt x="294" y="489"/>
                    <a:pt x="293" y="485"/>
                    <a:pt x="292" y="480"/>
                  </a:cubicBezTo>
                  <a:cubicBezTo>
                    <a:pt x="284" y="473"/>
                    <a:pt x="281" y="463"/>
                    <a:pt x="282" y="452"/>
                  </a:cubicBezTo>
                  <a:cubicBezTo>
                    <a:pt x="289" y="453"/>
                    <a:pt x="296" y="454"/>
                    <a:pt x="300" y="447"/>
                  </a:cubicBezTo>
                  <a:cubicBezTo>
                    <a:pt x="293" y="451"/>
                    <a:pt x="285" y="447"/>
                    <a:pt x="279" y="442"/>
                  </a:cubicBezTo>
                  <a:cubicBezTo>
                    <a:pt x="278" y="448"/>
                    <a:pt x="275" y="453"/>
                    <a:pt x="273" y="458"/>
                  </a:cubicBezTo>
                  <a:cubicBezTo>
                    <a:pt x="272" y="458"/>
                    <a:pt x="268" y="458"/>
                    <a:pt x="267" y="458"/>
                  </a:cubicBezTo>
                  <a:cubicBezTo>
                    <a:pt x="265" y="447"/>
                    <a:pt x="263" y="435"/>
                    <a:pt x="265" y="424"/>
                  </a:cubicBezTo>
                  <a:cubicBezTo>
                    <a:pt x="271" y="417"/>
                    <a:pt x="280" y="417"/>
                    <a:pt x="288" y="418"/>
                  </a:cubicBezTo>
                  <a:cubicBezTo>
                    <a:pt x="287" y="422"/>
                    <a:pt x="284" y="431"/>
                    <a:pt x="283" y="435"/>
                  </a:cubicBezTo>
                  <a:cubicBezTo>
                    <a:pt x="284" y="438"/>
                    <a:pt x="286" y="440"/>
                    <a:pt x="287" y="443"/>
                  </a:cubicBezTo>
                  <a:cubicBezTo>
                    <a:pt x="292" y="435"/>
                    <a:pt x="299" y="428"/>
                    <a:pt x="307" y="423"/>
                  </a:cubicBezTo>
                  <a:cubicBezTo>
                    <a:pt x="318" y="421"/>
                    <a:pt x="330" y="420"/>
                    <a:pt x="342" y="418"/>
                  </a:cubicBezTo>
                  <a:cubicBezTo>
                    <a:pt x="334" y="413"/>
                    <a:pt x="326" y="408"/>
                    <a:pt x="320" y="401"/>
                  </a:cubicBezTo>
                  <a:cubicBezTo>
                    <a:pt x="312" y="408"/>
                    <a:pt x="304" y="418"/>
                    <a:pt x="292" y="414"/>
                  </a:cubicBezTo>
                  <a:cubicBezTo>
                    <a:pt x="286" y="414"/>
                    <a:pt x="283" y="409"/>
                    <a:pt x="278" y="406"/>
                  </a:cubicBezTo>
                  <a:cubicBezTo>
                    <a:pt x="273" y="414"/>
                    <a:pt x="265" y="415"/>
                    <a:pt x="258" y="409"/>
                  </a:cubicBezTo>
                  <a:cubicBezTo>
                    <a:pt x="258" y="431"/>
                    <a:pt x="257" y="452"/>
                    <a:pt x="257" y="473"/>
                  </a:cubicBezTo>
                  <a:cubicBezTo>
                    <a:pt x="249" y="472"/>
                    <a:pt x="242" y="471"/>
                    <a:pt x="234" y="469"/>
                  </a:cubicBezTo>
                  <a:cubicBezTo>
                    <a:pt x="233" y="461"/>
                    <a:pt x="233" y="453"/>
                    <a:pt x="233" y="444"/>
                  </a:cubicBezTo>
                  <a:cubicBezTo>
                    <a:pt x="229" y="448"/>
                    <a:pt x="226" y="452"/>
                    <a:pt x="224" y="456"/>
                  </a:cubicBezTo>
                  <a:cubicBezTo>
                    <a:pt x="198" y="512"/>
                    <a:pt x="180" y="571"/>
                    <a:pt x="174" y="632"/>
                  </a:cubicBezTo>
                  <a:cubicBezTo>
                    <a:pt x="172" y="665"/>
                    <a:pt x="172" y="699"/>
                    <a:pt x="174" y="732"/>
                  </a:cubicBezTo>
                  <a:cubicBezTo>
                    <a:pt x="184" y="837"/>
                    <a:pt x="226" y="938"/>
                    <a:pt x="294" y="1018"/>
                  </a:cubicBezTo>
                  <a:cubicBezTo>
                    <a:pt x="374" y="1115"/>
                    <a:pt x="491" y="1181"/>
                    <a:pt x="616" y="1199"/>
                  </a:cubicBezTo>
                  <a:cubicBezTo>
                    <a:pt x="752" y="1220"/>
                    <a:pt x="897" y="1183"/>
                    <a:pt x="1006" y="1099"/>
                  </a:cubicBezTo>
                  <a:cubicBezTo>
                    <a:pt x="1108" y="1022"/>
                    <a:pt x="1179" y="908"/>
                    <a:pt x="1203" y="784"/>
                  </a:cubicBezTo>
                  <a:cubicBezTo>
                    <a:pt x="1223" y="677"/>
                    <a:pt x="1210" y="564"/>
                    <a:pt x="1164" y="465"/>
                  </a:cubicBezTo>
                  <a:cubicBezTo>
                    <a:pt x="1155" y="465"/>
                    <a:pt x="1146" y="465"/>
                    <a:pt x="1137" y="463"/>
                  </a:cubicBezTo>
                  <a:cubicBezTo>
                    <a:pt x="1141" y="469"/>
                    <a:pt x="1145" y="475"/>
                    <a:pt x="1149" y="481"/>
                  </a:cubicBezTo>
                  <a:cubicBezTo>
                    <a:pt x="1149" y="477"/>
                    <a:pt x="1150" y="470"/>
                    <a:pt x="1151" y="466"/>
                  </a:cubicBezTo>
                  <a:cubicBezTo>
                    <a:pt x="1157" y="472"/>
                    <a:pt x="1159" y="478"/>
                    <a:pt x="1159" y="486"/>
                  </a:cubicBezTo>
                  <a:cubicBezTo>
                    <a:pt x="1150" y="484"/>
                    <a:pt x="1141" y="481"/>
                    <a:pt x="1132" y="481"/>
                  </a:cubicBezTo>
                  <a:cubicBezTo>
                    <a:pt x="1134" y="484"/>
                    <a:pt x="1138" y="490"/>
                    <a:pt x="1140" y="492"/>
                  </a:cubicBezTo>
                  <a:cubicBezTo>
                    <a:pt x="1139" y="495"/>
                    <a:pt x="1139" y="501"/>
                    <a:pt x="1138" y="503"/>
                  </a:cubicBezTo>
                  <a:cubicBezTo>
                    <a:pt x="1125" y="505"/>
                    <a:pt x="1117" y="494"/>
                    <a:pt x="1110" y="486"/>
                  </a:cubicBezTo>
                  <a:cubicBezTo>
                    <a:pt x="1107" y="485"/>
                    <a:pt x="1102" y="485"/>
                    <a:pt x="1100" y="485"/>
                  </a:cubicBezTo>
                  <a:cubicBezTo>
                    <a:pt x="1092" y="477"/>
                    <a:pt x="1092" y="467"/>
                    <a:pt x="1092" y="457"/>
                  </a:cubicBezTo>
                  <a:cubicBezTo>
                    <a:pt x="1082" y="461"/>
                    <a:pt x="1087" y="474"/>
                    <a:pt x="1081" y="481"/>
                  </a:cubicBezTo>
                  <a:cubicBezTo>
                    <a:pt x="1073" y="483"/>
                    <a:pt x="1066" y="483"/>
                    <a:pt x="1059" y="480"/>
                  </a:cubicBezTo>
                  <a:cubicBezTo>
                    <a:pt x="1061" y="474"/>
                    <a:pt x="1066" y="469"/>
                    <a:pt x="1069" y="463"/>
                  </a:cubicBezTo>
                  <a:cubicBezTo>
                    <a:pt x="1062" y="461"/>
                    <a:pt x="1054" y="460"/>
                    <a:pt x="1046" y="457"/>
                  </a:cubicBezTo>
                  <a:cubicBezTo>
                    <a:pt x="1052" y="453"/>
                    <a:pt x="1060" y="452"/>
                    <a:pt x="1066" y="447"/>
                  </a:cubicBezTo>
                  <a:cubicBezTo>
                    <a:pt x="1056" y="443"/>
                    <a:pt x="1042" y="442"/>
                    <a:pt x="1038" y="431"/>
                  </a:cubicBezTo>
                  <a:cubicBezTo>
                    <a:pt x="1035" y="423"/>
                    <a:pt x="1031" y="412"/>
                    <a:pt x="1041" y="408"/>
                  </a:cubicBezTo>
                  <a:cubicBezTo>
                    <a:pt x="1055" y="398"/>
                    <a:pt x="1071" y="410"/>
                    <a:pt x="1083" y="417"/>
                  </a:cubicBezTo>
                  <a:cubicBezTo>
                    <a:pt x="1083" y="418"/>
                    <a:pt x="1083" y="422"/>
                    <a:pt x="1082" y="423"/>
                  </a:cubicBezTo>
                  <a:cubicBezTo>
                    <a:pt x="1083" y="423"/>
                    <a:pt x="1085" y="423"/>
                    <a:pt x="1086" y="423"/>
                  </a:cubicBezTo>
                  <a:cubicBezTo>
                    <a:pt x="1085" y="414"/>
                    <a:pt x="1085" y="414"/>
                    <a:pt x="1085" y="414"/>
                  </a:cubicBezTo>
                  <a:cubicBezTo>
                    <a:pt x="1092" y="420"/>
                    <a:pt x="1099" y="425"/>
                    <a:pt x="1104" y="433"/>
                  </a:cubicBezTo>
                  <a:cubicBezTo>
                    <a:pt x="1106" y="441"/>
                    <a:pt x="1106" y="451"/>
                    <a:pt x="1107" y="460"/>
                  </a:cubicBezTo>
                  <a:cubicBezTo>
                    <a:pt x="1111" y="455"/>
                    <a:pt x="1116" y="449"/>
                    <a:pt x="1121" y="444"/>
                  </a:cubicBezTo>
                  <a:cubicBezTo>
                    <a:pt x="1117" y="439"/>
                    <a:pt x="1113" y="434"/>
                    <a:pt x="1110" y="428"/>
                  </a:cubicBezTo>
                  <a:cubicBezTo>
                    <a:pt x="1110" y="421"/>
                    <a:pt x="1115" y="417"/>
                    <a:pt x="1118" y="411"/>
                  </a:cubicBezTo>
                  <a:cubicBezTo>
                    <a:pt x="1112" y="408"/>
                    <a:pt x="1114" y="401"/>
                    <a:pt x="1114" y="395"/>
                  </a:cubicBezTo>
                  <a:cubicBezTo>
                    <a:pt x="1093" y="395"/>
                    <a:pt x="1073" y="394"/>
                    <a:pt x="1052" y="394"/>
                  </a:cubicBezTo>
                  <a:cubicBezTo>
                    <a:pt x="1047" y="394"/>
                    <a:pt x="1045" y="389"/>
                    <a:pt x="1042" y="386"/>
                  </a:cubicBezTo>
                  <a:cubicBezTo>
                    <a:pt x="1036" y="384"/>
                    <a:pt x="1031" y="382"/>
                    <a:pt x="1026" y="380"/>
                  </a:cubicBezTo>
                  <a:close/>
                  <a:moveTo>
                    <a:pt x="1075" y="387"/>
                  </a:moveTo>
                  <a:cubicBezTo>
                    <a:pt x="1085" y="389"/>
                    <a:pt x="1095" y="389"/>
                    <a:pt x="1105" y="390"/>
                  </a:cubicBezTo>
                  <a:cubicBezTo>
                    <a:pt x="1102" y="378"/>
                    <a:pt x="1081" y="377"/>
                    <a:pt x="1075" y="387"/>
                  </a:cubicBezTo>
                  <a:close/>
                  <a:moveTo>
                    <a:pt x="529" y="416"/>
                  </a:moveTo>
                  <a:cubicBezTo>
                    <a:pt x="530" y="405"/>
                    <a:pt x="530" y="394"/>
                    <a:pt x="531" y="383"/>
                  </a:cubicBezTo>
                  <a:cubicBezTo>
                    <a:pt x="518" y="388"/>
                    <a:pt x="512" y="413"/>
                    <a:pt x="529" y="416"/>
                  </a:cubicBezTo>
                  <a:close/>
                  <a:moveTo>
                    <a:pt x="773" y="386"/>
                  </a:moveTo>
                  <a:cubicBezTo>
                    <a:pt x="775" y="393"/>
                    <a:pt x="779" y="399"/>
                    <a:pt x="784" y="405"/>
                  </a:cubicBezTo>
                  <a:cubicBezTo>
                    <a:pt x="790" y="403"/>
                    <a:pt x="795" y="398"/>
                    <a:pt x="795" y="392"/>
                  </a:cubicBezTo>
                  <a:cubicBezTo>
                    <a:pt x="787" y="390"/>
                    <a:pt x="780" y="387"/>
                    <a:pt x="773" y="386"/>
                  </a:cubicBezTo>
                  <a:close/>
                  <a:moveTo>
                    <a:pt x="911" y="387"/>
                  </a:moveTo>
                  <a:cubicBezTo>
                    <a:pt x="911" y="389"/>
                    <a:pt x="909" y="394"/>
                    <a:pt x="908" y="397"/>
                  </a:cubicBezTo>
                  <a:cubicBezTo>
                    <a:pt x="912" y="399"/>
                    <a:pt x="915" y="401"/>
                    <a:pt x="919" y="404"/>
                  </a:cubicBezTo>
                  <a:cubicBezTo>
                    <a:pt x="908" y="405"/>
                    <a:pt x="899" y="420"/>
                    <a:pt x="888" y="413"/>
                  </a:cubicBezTo>
                  <a:cubicBezTo>
                    <a:pt x="892" y="409"/>
                    <a:pt x="897" y="407"/>
                    <a:pt x="902" y="404"/>
                  </a:cubicBezTo>
                  <a:cubicBezTo>
                    <a:pt x="902" y="400"/>
                    <a:pt x="901" y="396"/>
                    <a:pt x="901" y="392"/>
                  </a:cubicBezTo>
                  <a:cubicBezTo>
                    <a:pt x="896" y="395"/>
                    <a:pt x="893" y="401"/>
                    <a:pt x="894" y="407"/>
                  </a:cubicBezTo>
                  <a:cubicBezTo>
                    <a:pt x="892" y="406"/>
                    <a:pt x="887" y="404"/>
                    <a:pt x="885" y="403"/>
                  </a:cubicBezTo>
                  <a:cubicBezTo>
                    <a:pt x="885" y="398"/>
                    <a:pt x="885" y="393"/>
                    <a:pt x="885" y="389"/>
                  </a:cubicBezTo>
                  <a:cubicBezTo>
                    <a:pt x="879" y="395"/>
                    <a:pt x="874" y="402"/>
                    <a:pt x="876" y="411"/>
                  </a:cubicBezTo>
                  <a:cubicBezTo>
                    <a:pt x="873" y="406"/>
                    <a:pt x="870" y="401"/>
                    <a:pt x="868" y="396"/>
                  </a:cubicBezTo>
                  <a:cubicBezTo>
                    <a:pt x="862" y="398"/>
                    <a:pt x="860" y="404"/>
                    <a:pt x="857" y="408"/>
                  </a:cubicBezTo>
                  <a:cubicBezTo>
                    <a:pt x="862" y="411"/>
                    <a:pt x="867" y="413"/>
                    <a:pt x="872" y="416"/>
                  </a:cubicBezTo>
                  <a:cubicBezTo>
                    <a:pt x="863" y="417"/>
                    <a:pt x="863" y="417"/>
                    <a:pt x="863" y="417"/>
                  </a:cubicBezTo>
                  <a:cubicBezTo>
                    <a:pt x="863" y="428"/>
                    <a:pt x="861" y="443"/>
                    <a:pt x="848" y="444"/>
                  </a:cubicBezTo>
                  <a:cubicBezTo>
                    <a:pt x="838" y="445"/>
                    <a:pt x="842" y="436"/>
                    <a:pt x="842" y="431"/>
                  </a:cubicBezTo>
                  <a:cubicBezTo>
                    <a:pt x="837" y="424"/>
                    <a:pt x="840" y="416"/>
                    <a:pt x="841" y="408"/>
                  </a:cubicBezTo>
                  <a:cubicBezTo>
                    <a:pt x="836" y="412"/>
                    <a:pt x="830" y="415"/>
                    <a:pt x="826" y="420"/>
                  </a:cubicBezTo>
                  <a:cubicBezTo>
                    <a:pt x="829" y="420"/>
                    <a:pt x="833" y="421"/>
                    <a:pt x="836" y="421"/>
                  </a:cubicBezTo>
                  <a:cubicBezTo>
                    <a:pt x="832" y="427"/>
                    <a:pt x="828" y="434"/>
                    <a:pt x="824" y="440"/>
                  </a:cubicBezTo>
                  <a:cubicBezTo>
                    <a:pt x="814" y="447"/>
                    <a:pt x="806" y="436"/>
                    <a:pt x="798" y="432"/>
                  </a:cubicBezTo>
                  <a:cubicBezTo>
                    <a:pt x="797" y="444"/>
                    <a:pt x="804" y="456"/>
                    <a:pt x="803" y="469"/>
                  </a:cubicBezTo>
                  <a:cubicBezTo>
                    <a:pt x="811" y="478"/>
                    <a:pt x="811" y="493"/>
                    <a:pt x="801" y="501"/>
                  </a:cubicBezTo>
                  <a:cubicBezTo>
                    <a:pt x="795" y="504"/>
                    <a:pt x="787" y="503"/>
                    <a:pt x="780" y="504"/>
                  </a:cubicBezTo>
                  <a:cubicBezTo>
                    <a:pt x="785" y="508"/>
                    <a:pt x="790" y="512"/>
                    <a:pt x="795" y="516"/>
                  </a:cubicBezTo>
                  <a:cubicBezTo>
                    <a:pt x="801" y="510"/>
                    <a:pt x="806" y="505"/>
                    <a:pt x="812" y="500"/>
                  </a:cubicBezTo>
                  <a:cubicBezTo>
                    <a:pt x="825" y="510"/>
                    <a:pt x="816" y="526"/>
                    <a:pt x="810" y="537"/>
                  </a:cubicBezTo>
                  <a:cubicBezTo>
                    <a:pt x="802" y="546"/>
                    <a:pt x="790" y="548"/>
                    <a:pt x="780" y="552"/>
                  </a:cubicBezTo>
                  <a:cubicBezTo>
                    <a:pt x="764" y="550"/>
                    <a:pt x="748" y="548"/>
                    <a:pt x="732" y="545"/>
                  </a:cubicBezTo>
                  <a:cubicBezTo>
                    <a:pt x="743" y="552"/>
                    <a:pt x="753" y="559"/>
                    <a:pt x="759" y="571"/>
                  </a:cubicBezTo>
                  <a:cubicBezTo>
                    <a:pt x="775" y="560"/>
                    <a:pt x="798" y="559"/>
                    <a:pt x="809" y="576"/>
                  </a:cubicBezTo>
                  <a:cubicBezTo>
                    <a:pt x="813" y="584"/>
                    <a:pt x="819" y="574"/>
                    <a:pt x="825" y="572"/>
                  </a:cubicBezTo>
                  <a:cubicBezTo>
                    <a:pt x="827" y="574"/>
                    <a:pt x="830" y="577"/>
                    <a:pt x="832" y="580"/>
                  </a:cubicBezTo>
                  <a:cubicBezTo>
                    <a:pt x="834" y="579"/>
                    <a:pt x="839" y="579"/>
                    <a:pt x="842" y="578"/>
                  </a:cubicBezTo>
                  <a:cubicBezTo>
                    <a:pt x="838" y="561"/>
                    <a:pt x="848" y="545"/>
                    <a:pt x="849" y="528"/>
                  </a:cubicBezTo>
                  <a:cubicBezTo>
                    <a:pt x="851" y="523"/>
                    <a:pt x="848" y="515"/>
                    <a:pt x="856" y="514"/>
                  </a:cubicBezTo>
                  <a:cubicBezTo>
                    <a:pt x="863" y="519"/>
                    <a:pt x="871" y="522"/>
                    <a:pt x="879" y="523"/>
                  </a:cubicBezTo>
                  <a:cubicBezTo>
                    <a:pt x="882" y="521"/>
                    <a:pt x="887" y="518"/>
                    <a:pt x="889" y="516"/>
                  </a:cubicBezTo>
                  <a:cubicBezTo>
                    <a:pt x="880" y="505"/>
                    <a:pt x="896" y="498"/>
                    <a:pt x="902" y="489"/>
                  </a:cubicBezTo>
                  <a:cubicBezTo>
                    <a:pt x="894" y="489"/>
                    <a:pt x="887" y="489"/>
                    <a:pt x="880" y="488"/>
                  </a:cubicBezTo>
                  <a:cubicBezTo>
                    <a:pt x="877" y="491"/>
                    <a:pt x="875" y="493"/>
                    <a:pt x="873" y="496"/>
                  </a:cubicBezTo>
                  <a:cubicBezTo>
                    <a:pt x="877" y="495"/>
                    <a:pt x="884" y="494"/>
                    <a:pt x="888" y="494"/>
                  </a:cubicBezTo>
                  <a:cubicBezTo>
                    <a:pt x="885" y="508"/>
                    <a:pt x="867" y="508"/>
                    <a:pt x="860" y="497"/>
                  </a:cubicBezTo>
                  <a:cubicBezTo>
                    <a:pt x="868" y="488"/>
                    <a:pt x="878" y="480"/>
                    <a:pt x="883" y="469"/>
                  </a:cubicBezTo>
                  <a:cubicBezTo>
                    <a:pt x="879" y="470"/>
                    <a:pt x="871" y="472"/>
                    <a:pt x="867" y="474"/>
                  </a:cubicBezTo>
                  <a:cubicBezTo>
                    <a:pt x="861" y="470"/>
                    <a:pt x="852" y="462"/>
                    <a:pt x="858" y="454"/>
                  </a:cubicBezTo>
                  <a:cubicBezTo>
                    <a:pt x="868" y="446"/>
                    <a:pt x="881" y="444"/>
                    <a:pt x="894" y="441"/>
                  </a:cubicBezTo>
                  <a:cubicBezTo>
                    <a:pt x="897" y="438"/>
                    <a:pt x="900" y="434"/>
                    <a:pt x="904" y="430"/>
                  </a:cubicBezTo>
                  <a:cubicBezTo>
                    <a:pt x="916" y="428"/>
                    <a:pt x="928" y="434"/>
                    <a:pt x="938" y="440"/>
                  </a:cubicBezTo>
                  <a:cubicBezTo>
                    <a:pt x="938" y="438"/>
                    <a:pt x="937" y="434"/>
                    <a:pt x="937" y="431"/>
                  </a:cubicBezTo>
                  <a:cubicBezTo>
                    <a:pt x="930" y="425"/>
                    <a:pt x="915" y="419"/>
                    <a:pt x="920" y="406"/>
                  </a:cubicBezTo>
                  <a:cubicBezTo>
                    <a:pt x="919" y="399"/>
                    <a:pt x="919" y="392"/>
                    <a:pt x="919" y="385"/>
                  </a:cubicBezTo>
                  <a:cubicBezTo>
                    <a:pt x="917" y="386"/>
                    <a:pt x="913" y="386"/>
                    <a:pt x="911" y="387"/>
                  </a:cubicBezTo>
                  <a:close/>
                  <a:moveTo>
                    <a:pt x="329" y="389"/>
                  </a:moveTo>
                  <a:cubicBezTo>
                    <a:pt x="326" y="391"/>
                    <a:pt x="326" y="391"/>
                    <a:pt x="326" y="391"/>
                  </a:cubicBezTo>
                  <a:cubicBezTo>
                    <a:pt x="329" y="401"/>
                    <a:pt x="339" y="408"/>
                    <a:pt x="349" y="407"/>
                  </a:cubicBezTo>
                  <a:cubicBezTo>
                    <a:pt x="344" y="400"/>
                    <a:pt x="337" y="393"/>
                    <a:pt x="329" y="389"/>
                  </a:cubicBezTo>
                  <a:close/>
                  <a:moveTo>
                    <a:pt x="637" y="406"/>
                  </a:moveTo>
                  <a:cubicBezTo>
                    <a:pt x="640" y="406"/>
                    <a:pt x="645" y="406"/>
                    <a:pt x="648" y="407"/>
                  </a:cubicBezTo>
                  <a:cubicBezTo>
                    <a:pt x="647" y="400"/>
                    <a:pt x="646" y="394"/>
                    <a:pt x="644" y="388"/>
                  </a:cubicBezTo>
                  <a:cubicBezTo>
                    <a:pt x="639" y="393"/>
                    <a:pt x="637" y="399"/>
                    <a:pt x="637" y="406"/>
                  </a:cubicBezTo>
                  <a:close/>
                  <a:moveTo>
                    <a:pt x="828" y="387"/>
                  </a:moveTo>
                  <a:cubicBezTo>
                    <a:pt x="828" y="395"/>
                    <a:pt x="828" y="402"/>
                    <a:pt x="828" y="409"/>
                  </a:cubicBezTo>
                  <a:cubicBezTo>
                    <a:pt x="832" y="407"/>
                    <a:pt x="835" y="405"/>
                    <a:pt x="839" y="403"/>
                  </a:cubicBezTo>
                  <a:cubicBezTo>
                    <a:pt x="839" y="396"/>
                    <a:pt x="832" y="392"/>
                    <a:pt x="828" y="387"/>
                  </a:cubicBezTo>
                  <a:close/>
                  <a:moveTo>
                    <a:pt x="841" y="389"/>
                  </a:moveTo>
                  <a:cubicBezTo>
                    <a:pt x="840" y="395"/>
                    <a:pt x="848" y="400"/>
                    <a:pt x="853" y="402"/>
                  </a:cubicBezTo>
                  <a:cubicBezTo>
                    <a:pt x="860" y="398"/>
                    <a:pt x="848" y="385"/>
                    <a:pt x="841" y="389"/>
                  </a:cubicBezTo>
                  <a:close/>
                  <a:moveTo>
                    <a:pt x="996" y="390"/>
                  </a:moveTo>
                  <a:cubicBezTo>
                    <a:pt x="991" y="393"/>
                    <a:pt x="997" y="402"/>
                    <a:pt x="1002" y="398"/>
                  </a:cubicBezTo>
                  <a:cubicBezTo>
                    <a:pt x="1008" y="394"/>
                    <a:pt x="1001" y="386"/>
                    <a:pt x="996" y="390"/>
                  </a:cubicBezTo>
                  <a:close/>
                  <a:moveTo>
                    <a:pt x="378" y="392"/>
                  </a:moveTo>
                  <a:cubicBezTo>
                    <a:pt x="374" y="394"/>
                    <a:pt x="369" y="403"/>
                    <a:pt x="376" y="404"/>
                  </a:cubicBezTo>
                  <a:cubicBezTo>
                    <a:pt x="384" y="406"/>
                    <a:pt x="389" y="387"/>
                    <a:pt x="378" y="392"/>
                  </a:cubicBezTo>
                  <a:close/>
                  <a:moveTo>
                    <a:pt x="538" y="417"/>
                  </a:moveTo>
                  <a:cubicBezTo>
                    <a:pt x="548" y="411"/>
                    <a:pt x="545" y="400"/>
                    <a:pt x="542" y="391"/>
                  </a:cubicBezTo>
                  <a:cubicBezTo>
                    <a:pt x="534" y="397"/>
                    <a:pt x="538" y="408"/>
                    <a:pt x="538" y="417"/>
                  </a:cubicBezTo>
                  <a:close/>
                  <a:moveTo>
                    <a:pt x="625" y="388"/>
                  </a:moveTo>
                  <a:cubicBezTo>
                    <a:pt x="626" y="400"/>
                    <a:pt x="614" y="408"/>
                    <a:pt x="605" y="399"/>
                  </a:cubicBezTo>
                  <a:cubicBezTo>
                    <a:pt x="606" y="406"/>
                    <a:pt x="607" y="413"/>
                    <a:pt x="603" y="419"/>
                  </a:cubicBezTo>
                  <a:cubicBezTo>
                    <a:pt x="599" y="416"/>
                    <a:pt x="593" y="411"/>
                    <a:pt x="589" y="409"/>
                  </a:cubicBezTo>
                  <a:cubicBezTo>
                    <a:pt x="590" y="420"/>
                    <a:pt x="601" y="428"/>
                    <a:pt x="599" y="440"/>
                  </a:cubicBezTo>
                  <a:cubicBezTo>
                    <a:pt x="599" y="452"/>
                    <a:pt x="582" y="459"/>
                    <a:pt x="575" y="449"/>
                  </a:cubicBezTo>
                  <a:cubicBezTo>
                    <a:pt x="568" y="443"/>
                    <a:pt x="569" y="434"/>
                    <a:pt x="569" y="426"/>
                  </a:cubicBezTo>
                  <a:cubicBezTo>
                    <a:pt x="561" y="430"/>
                    <a:pt x="553" y="428"/>
                    <a:pt x="547" y="422"/>
                  </a:cubicBezTo>
                  <a:cubicBezTo>
                    <a:pt x="541" y="423"/>
                    <a:pt x="535" y="424"/>
                    <a:pt x="529" y="426"/>
                  </a:cubicBezTo>
                  <a:cubicBezTo>
                    <a:pt x="530" y="436"/>
                    <a:pt x="547" y="432"/>
                    <a:pt x="550" y="443"/>
                  </a:cubicBezTo>
                  <a:cubicBezTo>
                    <a:pt x="552" y="444"/>
                    <a:pt x="556" y="446"/>
                    <a:pt x="558" y="447"/>
                  </a:cubicBezTo>
                  <a:cubicBezTo>
                    <a:pt x="559" y="453"/>
                    <a:pt x="559" y="459"/>
                    <a:pt x="560" y="464"/>
                  </a:cubicBezTo>
                  <a:cubicBezTo>
                    <a:pt x="556" y="470"/>
                    <a:pt x="550" y="476"/>
                    <a:pt x="543" y="479"/>
                  </a:cubicBezTo>
                  <a:cubicBezTo>
                    <a:pt x="540" y="472"/>
                    <a:pt x="538" y="464"/>
                    <a:pt x="538" y="456"/>
                  </a:cubicBezTo>
                  <a:cubicBezTo>
                    <a:pt x="526" y="461"/>
                    <a:pt x="507" y="478"/>
                    <a:pt x="498" y="458"/>
                  </a:cubicBezTo>
                  <a:cubicBezTo>
                    <a:pt x="502" y="458"/>
                    <a:pt x="510" y="459"/>
                    <a:pt x="514" y="459"/>
                  </a:cubicBezTo>
                  <a:cubicBezTo>
                    <a:pt x="508" y="448"/>
                    <a:pt x="494" y="454"/>
                    <a:pt x="485" y="454"/>
                  </a:cubicBezTo>
                  <a:cubicBezTo>
                    <a:pt x="490" y="459"/>
                    <a:pt x="495" y="464"/>
                    <a:pt x="501" y="469"/>
                  </a:cubicBezTo>
                  <a:cubicBezTo>
                    <a:pt x="500" y="472"/>
                    <a:pt x="499" y="474"/>
                    <a:pt x="499" y="477"/>
                  </a:cubicBezTo>
                  <a:cubicBezTo>
                    <a:pt x="515" y="483"/>
                    <a:pt x="508" y="506"/>
                    <a:pt x="522" y="512"/>
                  </a:cubicBezTo>
                  <a:cubicBezTo>
                    <a:pt x="518" y="503"/>
                    <a:pt x="517" y="493"/>
                    <a:pt x="527" y="488"/>
                  </a:cubicBezTo>
                  <a:cubicBezTo>
                    <a:pt x="536" y="505"/>
                    <a:pt x="555" y="517"/>
                    <a:pt x="551" y="538"/>
                  </a:cubicBezTo>
                  <a:cubicBezTo>
                    <a:pt x="546" y="540"/>
                    <a:pt x="541" y="541"/>
                    <a:pt x="537" y="543"/>
                  </a:cubicBezTo>
                  <a:cubicBezTo>
                    <a:pt x="538" y="557"/>
                    <a:pt x="548" y="569"/>
                    <a:pt x="551" y="583"/>
                  </a:cubicBezTo>
                  <a:cubicBezTo>
                    <a:pt x="553" y="591"/>
                    <a:pt x="545" y="591"/>
                    <a:pt x="540" y="592"/>
                  </a:cubicBezTo>
                  <a:cubicBezTo>
                    <a:pt x="536" y="583"/>
                    <a:pt x="536" y="572"/>
                    <a:pt x="527" y="567"/>
                  </a:cubicBezTo>
                  <a:cubicBezTo>
                    <a:pt x="526" y="578"/>
                    <a:pt x="517" y="592"/>
                    <a:pt x="528" y="600"/>
                  </a:cubicBezTo>
                  <a:cubicBezTo>
                    <a:pt x="535" y="607"/>
                    <a:pt x="544" y="598"/>
                    <a:pt x="551" y="598"/>
                  </a:cubicBezTo>
                  <a:cubicBezTo>
                    <a:pt x="555" y="592"/>
                    <a:pt x="559" y="586"/>
                    <a:pt x="563" y="580"/>
                  </a:cubicBezTo>
                  <a:cubicBezTo>
                    <a:pt x="557" y="564"/>
                    <a:pt x="564" y="548"/>
                    <a:pt x="575" y="537"/>
                  </a:cubicBezTo>
                  <a:cubicBezTo>
                    <a:pt x="583" y="537"/>
                    <a:pt x="591" y="538"/>
                    <a:pt x="600" y="538"/>
                  </a:cubicBezTo>
                  <a:cubicBezTo>
                    <a:pt x="601" y="533"/>
                    <a:pt x="602" y="527"/>
                    <a:pt x="603" y="521"/>
                  </a:cubicBezTo>
                  <a:cubicBezTo>
                    <a:pt x="597" y="526"/>
                    <a:pt x="591" y="530"/>
                    <a:pt x="584" y="534"/>
                  </a:cubicBezTo>
                  <a:cubicBezTo>
                    <a:pt x="582" y="527"/>
                    <a:pt x="580" y="521"/>
                    <a:pt x="578" y="514"/>
                  </a:cubicBezTo>
                  <a:cubicBezTo>
                    <a:pt x="574" y="517"/>
                    <a:pt x="571" y="520"/>
                    <a:pt x="568" y="524"/>
                  </a:cubicBezTo>
                  <a:cubicBezTo>
                    <a:pt x="558" y="520"/>
                    <a:pt x="548" y="512"/>
                    <a:pt x="549" y="500"/>
                  </a:cubicBezTo>
                  <a:cubicBezTo>
                    <a:pt x="555" y="484"/>
                    <a:pt x="561" y="469"/>
                    <a:pt x="565" y="453"/>
                  </a:cubicBezTo>
                  <a:cubicBezTo>
                    <a:pt x="567" y="453"/>
                    <a:pt x="569" y="453"/>
                    <a:pt x="570" y="453"/>
                  </a:cubicBezTo>
                  <a:cubicBezTo>
                    <a:pt x="579" y="468"/>
                    <a:pt x="591" y="483"/>
                    <a:pt x="592" y="501"/>
                  </a:cubicBezTo>
                  <a:cubicBezTo>
                    <a:pt x="597" y="498"/>
                    <a:pt x="603" y="496"/>
                    <a:pt x="608" y="493"/>
                  </a:cubicBezTo>
                  <a:cubicBezTo>
                    <a:pt x="611" y="498"/>
                    <a:pt x="614" y="502"/>
                    <a:pt x="618" y="506"/>
                  </a:cubicBezTo>
                  <a:cubicBezTo>
                    <a:pt x="626" y="506"/>
                    <a:pt x="635" y="505"/>
                    <a:pt x="643" y="505"/>
                  </a:cubicBezTo>
                  <a:cubicBezTo>
                    <a:pt x="640" y="489"/>
                    <a:pt x="643" y="473"/>
                    <a:pt x="651" y="460"/>
                  </a:cubicBezTo>
                  <a:cubicBezTo>
                    <a:pt x="651" y="448"/>
                    <a:pt x="644" y="439"/>
                    <a:pt x="640" y="429"/>
                  </a:cubicBezTo>
                  <a:cubicBezTo>
                    <a:pt x="646" y="429"/>
                    <a:pt x="652" y="429"/>
                    <a:pt x="658" y="429"/>
                  </a:cubicBezTo>
                  <a:cubicBezTo>
                    <a:pt x="656" y="424"/>
                    <a:pt x="655" y="419"/>
                    <a:pt x="653" y="414"/>
                  </a:cubicBezTo>
                  <a:cubicBezTo>
                    <a:pt x="647" y="415"/>
                    <a:pt x="640" y="415"/>
                    <a:pt x="634" y="415"/>
                  </a:cubicBezTo>
                  <a:cubicBezTo>
                    <a:pt x="631" y="406"/>
                    <a:pt x="629" y="397"/>
                    <a:pt x="625" y="388"/>
                  </a:cubicBezTo>
                  <a:close/>
                  <a:moveTo>
                    <a:pt x="811" y="406"/>
                  </a:moveTo>
                  <a:cubicBezTo>
                    <a:pt x="815" y="404"/>
                    <a:pt x="821" y="397"/>
                    <a:pt x="820" y="392"/>
                  </a:cubicBezTo>
                  <a:cubicBezTo>
                    <a:pt x="813" y="388"/>
                    <a:pt x="802" y="403"/>
                    <a:pt x="811" y="406"/>
                  </a:cubicBezTo>
                  <a:close/>
                  <a:moveTo>
                    <a:pt x="389" y="402"/>
                  </a:moveTo>
                  <a:cubicBezTo>
                    <a:pt x="393" y="405"/>
                    <a:pt x="397" y="408"/>
                    <a:pt x="402" y="410"/>
                  </a:cubicBezTo>
                  <a:cubicBezTo>
                    <a:pt x="405" y="406"/>
                    <a:pt x="408" y="401"/>
                    <a:pt x="411" y="396"/>
                  </a:cubicBezTo>
                  <a:cubicBezTo>
                    <a:pt x="403" y="397"/>
                    <a:pt x="396" y="399"/>
                    <a:pt x="389" y="402"/>
                  </a:cubicBezTo>
                  <a:close/>
                  <a:moveTo>
                    <a:pt x="970" y="417"/>
                  </a:moveTo>
                  <a:cubicBezTo>
                    <a:pt x="966" y="421"/>
                    <a:pt x="966" y="431"/>
                    <a:pt x="959" y="430"/>
                  </a:cubicBezTo>
                  <a:cubicBezTo>
                    <a:pt x="959" y="424"/>
                    <a:pt x="959" y="417"/>
                    <a:pt x="959" y="411"/>
                  </a:cubicBezTo>
                  <a:cubicBezTo>
                    <a:pt x="955" y="416"/>
                    <a:pt x="950" y="421"/>
                    <a:pt x="946" y="426"/>
                  </a:cubicBezTo>
                  <a:cubicBezTo>
                    <a:pt x="947" y="428"/>
                    <a:pt x="947" y="431"/>
                    <a:pt x="948" y="434"/>
                  </a:cubicBezTo>
                  <a:cubicBezTo>
                    <a:pt x="952" y="435"/>
                    <a:pt x="958" y="437"/>
                    <a:pt x="961" y="437"/>
                  </a:cubicBezTo>
                  <a:cubicBezTo>
                    <a:pt x="974" y="430"/>
                    <a:pt x="979" y="414"/>
                    <a:pt x="991" y="405"/>
                  </a:cubicBezTo>
                  <a:cubicBezTo>
                    <a:pt x="990" y="402"/>
                    <a:pt x="989" y="399"/>
                    <a:pt x="988" y="396"/>
                  </a:cubicBezTo>
                  <a:cubicBezTo>
                    <a:pt x="982" y="404"/>
                    <a:pt x="976" y="410"/>
                    <a:pt x="970" y="417"/>
                  </a:cubicBezTo>
                  <a:close/>
                  <a:moveTo>
                    <a:pt x="492" y="404"/>
                  </a:moveTo>
                  <a:cubicBezTo>
                    <a:pt x="493" y="410"/>
                    <a:pt x="504" y="411"/>
                    <a:pt x="505" y="404"/>
                  </a:cubicBezTo>
                  <a:cubicBezTo>
                    <a:pt x="504" y="397"/>
                    <a:pt x="492" y="397"/>
                    <a:pt x="492" y="404"/>
                  </a:cubicBezTo>
                  <a:close/>
                  <a:moveTo>
                    <a:pt x="932" y="401"/>
                  </a:moveTo>
                  <a:cubicBezTo>
                    <a:pt x="926" y="403"/>
                    <a:pt x="926" y="415"/>
                    <a:pt x="933" y="416"/>
                  </a:cubicBezTo>
                  <a:cubicBezTo>
                    <a:pt x="940" y="415"/>
                    <a:pt x="939" y="402"/>
                    <a:pt x="932" y="401"/>
                  </a:cubicBezTo>
                  <a:close/>
                  <a:moveTo>
                    <a:pt x="413" y="403"/>
                  </a:moveTo>
                  <a:cubicBezTo>
                    <a:pt x="412" y="414"/>
                    <a:pt x="416" y="427"/>
                    <a:pt x="428" y="430"/>
                  </a:cubicBezTo>
                  <a:cubicBezTo>
                    <a:pt x="425" y="420"/>
                    <a:pt x="424" y="407"/>
                    <a:pt x="413" y="403"/>
                  </a:cubicBezTo>
                  <a:close/>
                  <a:moveTo>
                    <a:pt x="464" y="413"/>
                  </a:moveTo>
                  <a:cubicBezTo>
                    <a:pt x="470" y="410"/>
                    <a:pt x="470" y="407"/>
                    <a:pt x="464" y="404"/>
                  </a:cubicBezTo>
                  <a:cubicBezTo>
                    <a:pt x="457" y="407"/>
                    <a:pt x="458" y="410"/>
                    <a:pt x="464" y="413"/>
                  </a:cubicBezTo>
                  <a:close/>
                  <a:moveTo>
                    <a:pt x="816" y="406"/>
                  </a:moveTo>
                  <a:cubicBezTo>
                    <a:pt x="814" y="413"/>
                    <a:pt x="817" y="415"/>
                    <a:pt x="823" y="413"/>
                  </a:cubicBezTo>
                  <a:cubicBezTo>
                    <a:pt x="825" y="406"/>
                    <a:pt x="823" y="404"/>
                    <a:pt x="816" y="406"/>
                  </a:cubicBezTo>
                  <a:close/>
                  <a:moveTo>
                    <a:pt x="432" y="408"/>
                  </a:moveTo>
                  <a:cubicBezTo>
                    <a:pt x="434" y="413"/>
                    <a:pt x="437" y="417"/>
                    <a:pt x="440" y="422"/>
                  </a:cubicBezTo>
                  <a:cubicBezTo>
                    <a:pt x="443" y="419"/>
                    <a:pt x="452" y="419"/>
                    <a:pt x="451" y="413"/>
                  </a:cubicBezTo>
                  <a:cubicBezTo>
                    <a:pt x="446" y="409"/>
                    <a:pt x="438" y="410"/>
                    <a:pt x="432" y="408"/>
                  </a:cubicBezTo>
                  <a:close/>
                  <a:moveTo>
                    <a:pt x="662" y="416"/>
                  </a:moveTo>
                  <a:cubicBezTo>
                    <a:pt x="661" y="423"/>
                    <a:pt x="668" y="426"/>
                    <a:pt x="672" y="431"/>
                  </a:cubicBezTo>
                  <a:cubicBezTo>
                    <a:pt x="673" y="429"/>
                    <a:pt x="677" y="427"/>
                    <a:pt x="679" y="426"/>
                  </a:cubicBezTo>
                  <a:cubicBezTo>
                    <a:pt x="676" y="420"/>
                    <a:pt x="674" y="414"/>
                    <a:pt x="670" y="409"/>
                  </a:cubicBezTo>
                  <a:cubicBezTo>
                    <a:pt x="665" y="408"/>
                    <a:pt x="663" y="412"/>
                    <a:pt x="662" y="416"/>
                  </a:cubicBezTo>
                  <a:close/>
                  <a:moveTo>
                    <a:pt x="753" y="432"/>
                  </a:moveTo>
                  <a:cubicBezTo>
                    <a:pt x="761" y="427"/>
                    <a:pt x="769" y="421"/>
                    <a:pt x="775" y="413"/>
                  </a:cubicBezTo>
                  <a:cubicBezTo>
                    <a:pt x="765" y="407"/>
                    <a:pt x="752" y="422"/>
                    <a:pt x="753" y="432"/>
                  </a:cubicBezTo>
                  <a:close/>
                  <a:moveTo>
                    <a:pt x="358" y="414"/>
                  </a:moveTo>
                  <a:cubicBezTo>
                    <a:pt x="343" y="419"/>
                    <a:pt x="368" y="434"/>
                    <a:pt x="368" y="421"/>
                  </a:cubicBezTo>
                  <a:cubicBezTo>
                    <a:pt x="366" y="417"/>
                    <a:pt x="363" y="411"/>
                    <a:pt x="358" y="414"/>
                  </a:cubicBezTo>
                  <a:close/>
                  <a:moveTo>
                    <a:pt x="377" y="424"/>
                  </a:moveTo>
                  <a:cubicBezTo>
                    <a:pt x="388" y="433"/>
                    <a:pt x="406" y="438"/>
                    <a:pt x="411" y="453"/>
                  </a:cubicBezTo>
                  <a:cubicBezTo>
                    <a:pt x="405" y="461"/>
                    <a:pt x="388" y="463"/>
                    <a:pt x="384" y="452"/>
                  </a:cubicBezTo>
                  <a:cubicBezTo>
                    <a:pt x="379" y="445"/>
                    <a:pt x="377" y="426"/>
                    <a:pt x="365" y="435"/>
                  </a:cubicBezTo>
                  <a:cubicBezTo>
                    <a:pt x="374" y="449"/>
                    <a:pt x="383" y="463"/>
                    <a:pt x="393" y="476"/>
                  </a:cubicBezTo>
                  <a:cubicBezTo>
                    <a:pt x="395" y="472"/>
                    <a:pt x="398" y="468"/>
                    <a:pt x="400" y="465"/>
                  </a:cubicBezTo>
                  <a:cubicBezTo>
                    <a:pt x="404" y="465"/>
                    <a:pt x="408" y="465"/>
                    <a:pt x="412" y="465"/>
                  </a:cubicBezTo>
                  <a:cubicBezTo>
                    <a:pt x="414" y="458"/>
                    <a:pt x="420" y="451"/>
                    <a:pt x="426" y="446"/>
                  </a:cubicBezTo>
                  <a:cubicBezTo>
                    <a:pt x="434" y="446"/>
                    <a:pt x="443" y="447"/>
                    <a:pt x="451" y="447"/>
                  </a:cubicBezTo>
                  <a:cubicBezTo>
                    <a:pt x="453" y="438"/>
                    <a:pt x="457" y="429"/>
                    <a:pt x="463" y="420"/>
                  </a:cubicBezTo>
                  <a:cubicBezTo>
                    <a:pt x="455" y="424"/>
                    <a:pt x="447" y="428"/>
                    <a:pt x="439" y="431"/>
                  </a:cubicBezTo>
                  <a:cubicBezTo>
                    <a:pt x="429" y="440"/>
                    <a:pt x="417" y="436"/>
                    <a:pt x="405" y="434"/>
                  </a:cubicBezTo>
                  <a:cubicBezTo>
                    <a:pt x="395" y="431"/>
                    <a:pt x="389" y="420"/>
                    <a:pt x="382" y="413"/>
                  </a:cubicBezTo>
                  <a:cubicBezTo>
                    <a:pt x="376" y="409"/>
                    <a:pt x="372" y="421"/>
                    <a:pt x="377" y="424"/>
                  </a:cubicBezTo>
                  <a:close/>
                  <a:moveTo>
                    <a:pt x="498" y="414"/>
                  </a:moveTo>
                  <a:cubicBezTo>
                    <a:pt x="498" y="416"/>
                    <a:pt x="498" y="420"/>
                    <a:pt x="499" y="423"/>
                  </a:cubicBezTo>
                  <a:cubicBezTo>
                    <a:pt x="502" y="422"/>
                    <a:pt x="506" y="421"/>
                    <a:pt x="509" y="420"/>
                  </a:cubicBezTo>
                  <a:cubicBezTo>
                    <a:pt x="508" y="414"/>
                    <a:pt x="502" y="415"/>
                    <a:pt x="498" y="414"/>
                  </a:cubicBezTo>
                  <a:close/>
                  <a:moveTo>
                    <a:pt x="774" y="430"/>
                  </a:moveTo>
                  <a:cubicBezTo>
                    <a:pt x="779" y="433"/>
                    <a:pt x="785" y="437"/>
                    <a:pt x="791" y="440"/>
                  </a:cubicBezTo>
                  <a:cubicBezTo>
                    <a:pt x="790" y="430"/>
                    <a:pt x="790" y="420"/>
                    <a:pt x="791" y="411"/>
                  </a:cubicBezTo>
                  <a:cubicBezTo>
                    <a:pt x="783" y="416"/>
                    <a:pt x="778" y="423"/>
                    <a:pt x="774" y="430"/>
                  </a:cubicBezTo>
                  <a:close/>
                  <a:moveTo>
                    <a:pt x="800" y="411"/>
                  </a:moveTo>
                  <a:cubicBezTo>
                    <a:pt x="800" y="422"/>
                    <a:pt x="810" y="432"/>
                    <a:pt x="821" y="433"/>
                  </a:cubicBezTo>
                  <a:cubicBezTo>
                    <a:pt x="816" y="424"/>
                    <a:pt x="809" y="416"/>
                    <a:pt x="800" y="411"/>
                  </a:cubicBezTo>
                  <a:close/>
                  <a:moveTo>
                    <a:pt x="1043" y="422"/>
                  </a:moveTo>
                  <a:cubicBezTo>
                    <a:pt x="1052" y="422"/>
                    <a:pt x="1061" y="423"/>
                    <a:pt x="1070" y="425"/>
                  </a:cubicBezTo>
                  <a:cubicBezTo>
                    <a:pt x="1066" y="414"/>
                    <a:pt x="1046" y="406"/>
                    <a:pt x="1043" y="422"/>
                  </a:cubicBezTo>
                  <a:close/>
                  <a:moveTo>
                    <a:pt x="579" y="416"/>
                  </a:moveTo>
                  <a:cubicBezTo>
                    <a:pt x="578" y="426"/>
                    <a:pt x="576" y="436"/>
                    <a:pt x="580" y="446"/>
                  </a:cubicBezTo>
                  <a:cubicBezTo>
                    <a:pt x="583" y="444"/>
                    <a:pt x="588" y="441"/>
                    <a:pt x="591" y="440"/>
                  </a:cubicBezTo>
                  <a:cubicBezTo>
                    <a:pt x="592" y="430"/>
                    <a:pt x="586" y="422"/>
                    <a:pt x="579" y="416"/>
                  </a:cubicBezTo>
                  <a:close/>
                  <a:moveTo>
                    <a:pt x="690" y="416"/>
                  </a:moveTo>
                  <a:cubicBezTo>
                    <a:pt x="689" y="425"/>
                    <a:pt x="688" y="434"/>
                    <a:pt x="692" y="443"/>
                  </a:cubicBezTo>
                  <a:cubicBezTo>
                    <a:pt x="694" y="442"/>
                    <a:pt x="698" y="440"/>
                    <a:pt x="699" y="439"/>
                  </a:cubicBezTo>
                  <a:cubicBezTo>
                    <a:pt x="697" y="431"/>
                    <a:pt x="695" y="423"/>
                    <a:pt x="690" y="416"/>
                  </a:cubicBezTo>
                  <a:close/>
                  <a:moveTo>
                    <a:pt x="709" y="418"/>
                  </a:moveTo>
                  <a:cubicBezTo>
                    <a:pt x="707" y="425"/>
                    <a:pt x="709" y="427"/>
                    <a:pt x="716" y="424"/>
                  </a:cubicBezTo>
                  <a:cubicBezTo>
                    <a:pt x="718" y="417"/>
                    <a:pt x="716" y="415"/>
                    <a:pt x="709" y="418"/>
                  </a:cubicBezTo>
                  <a:close/>
                  <a:moveTo>
                    <a:pt x="1120" y="417"/>
                  </a:moveTo>
                  <a:cubicBezTo>
                    <a:pt x="1118" y="423"/>
                    <a:pt x="1120" y="424"/>
                    <a:pt x="1126" y="422"/>
                  </a:cubicBezTo>
                  <a:cubicBezTo>
                    <a:pt x="1127" y="416"/>
                    <a:pt x="1125" y="415"/>
                    <a:pt x="1120" y="417"/>
                  </a:cubicBezTo>
                  <a:close/>
                  <a:moveTo>
                    <a:pt x="734" y="420"/>
                  </a:moveTo>
                  <a:cubicBezTo>
                    <a:pt x="733" y="426"/>
                    <a:pt x="733" y="433"/>
                    <a:pt x="733" y="440"/>
                  </a:cubicBezTo>
                  <a:cubicBezTo>
                    <a:pt x="738" y="441"/>
                    <a:pt x="744" y="443"/>
                    <a:pt x="750" y="443"/>
                  </a:cubicBezTo>
                  <a:cubicBezTo>
                    <a:pt x="748" y="433"/>
                    <a:pt x="743" y="425"/>
                    <a:pt x="734" y="420"/>
                  </a:cubicBezTo>
                  <a:close/>
                  <a:moveTo>
                    <a:pt x="851" y="422"/>
                  </a:moveTo>
                  <a:cubicBezTo>
                    <a:pt x="848" y="426"/>
                    <a:pt x="845" y="435"/>
                    <a:pt x="852" y="437"/>
                  </a:cubicBezTo>
                  <a:cubicBezTo>
                    <a:pt x="860" y="436"/>
                    <a:pt x="860" y="418"/>
                    <a:pt x="851" y="422"/>
                  </a:cubicBezTo>
                  <a:close/>
                  <a:moveTo>
                    <a:pt x="1133" y="420"/>
                  </a:moveTo>
                  <a:cubicBezTo>
                    <a:pt x="1125" y="422"/>
                    <a:pt x="1131" y="432"/>
                    <a:pt x="1137" y="429"/>
                  </a:cubicBezTo>
                  <a:cubicBezTo>
                    <a:pt x="1145" y="428"/>
                    <a:pt x="1139" y="418"/>
                    <a:pt x="1133" y="420"/>
                  </a:cubicBezTo>
                  <a:close/>
                  <a:moveTo>
                    <a:pt x="238" y="431"/>
                  </a:moveTo>
                  <a:cubicBezTo>
                    <a:pt x="239" y="442"/>
                    <a:pt x="240" y="452"/>
                    <a:pt x="242" y="463"/>
                  </a:cubicBezTo>
                  <a:cubicBezTo>
                    <a:pt x="243" y="462"/>
                    <a:pt x="247" y="461"/>
                    <a:pt x="249" y="461"/>
                  </a:cubicBezTo>
                  <a:cubicBezTo>
                    <a:pt x="249" y="449"/>
                    <a:pt x="250" y="437"/>
                    <a:pt x="251" y="425"/>
                  </a:cubicBezTo>
                  <a:cubicBezTo>
                    <a:pt x="246" y="427"/>
                    <a:pt x="242" y="429"/>
                    <a:pt x="238" y="431"/>
                  </a:cubicBezTo>
                  <a:close/>
                  <a:moveTo>
                    <a:pt x="271" y="429"/>
                  </a:moveTo>
                  <a:cubicBezTo>
                    <a:pt x="270" y="435"/>
                    <a:pt x="272" y="437"/>
                    <a:pt x="277" y="434"/>
                  </a:cubicBezTo>
                  <a:cubicBezTo>
                    <a:pt x="279" y="429"/>
                    <a:pt x="277" y="427"/>
                    <a:pt x="271" y="429"/>
                  </a:cubicBezTo>
                  <a:close/>
                  <a:moveTo>
                    <a:pt x="325" y="429"/>
                  </a:moveTo>
                  <a:cubicBezTo>
                    <a:pt x="323" y="434"/>
                    <a:pt x="323" y="439"/>
                    <a:pt x="326" y="444"/>
                  </a:cubicBezTo>
                  <a:cubicBezTo>
                    <a:pt x="332" y="440"/>
                    <a:pt x="336" y="434"/>
                    <a:pt x="340" y="429"/>
                  </a:cubicBezTo>
                  <a:cubicBezTo>
                    <a:pt x="335" y="429"/>
                    <a:pt x="330" y="429"/>
                    <a:pt x="325" y="429"/>
                  </a:cubicBezTo>
                  <a:close/>
                  <a:moveTo>
                    <a:pt x="465" y="456"/>
                  </a:moveTo>
                  <a:cubicBezTo>
                    <a:pt x="469" y="447"/>
                    <a:pt x="473" y="438"/>
                    <a:pt x="475" y="428"/>
                  </a:cubicBezTo>
                  <a:cubicBezTo>
                    <a:pt x="463" y="431"/>
                    <a:pt x="457" y="446"/>
                    <a:pt x="465" y="456"/>
                  </a:cubicBezTo>
                  <a:close/>
                  <a:moveTo>
                    <a:pt x="483" y="428"/>
                  </a:moveTo>
                  <a:cubicBezTo>
                    <a:pt x="482" y="434"/>
                    <a:pt x="482" y="439"/>
                    <a:pt x="481" y="445"/>
                  </a:cubicBezTo>
                  <a:cubicBezTo>
                    <a:pt x="488" y="445"/>
                    <a:pt x="495" y="445"/>
                    <a:pt x="502" y="444"/>
                  </a:cubicBezTo>
                  <a:cubicBezTo>
                    <a:pt x="498" y="437"/>
                    <a:pt x="491" y="432"/>
                    <a:pt x="483" y="428"/>
                  </a:cubicBezTo>
                  <a:close/>
                  <a:moveTo>
                    <a:pt x="716" y="434"/>
                  </a:moveTo>
                  <a:cubicBezTo>
                    <a:pt x="713" y="435"/>
                    <a:pt x="710" y="436"/>
                    <a:pt x="708" y="436"/>
                  </a:cubicBezTo>
                  <a:cubicBezTo>
                    <a:pt x="705" y="441"/>
                    <a:pt x="704" y="447"/>
                    <a:pt x="700" y="451"/>
                  </a:cubicBezTo>
                  <a:cubicBezTo>
                    <a:pt x="690" y="453"/>
                    <a:pt x="684" y="444"/>
                    <a:pt x="679" y="438"/>
                  </a:cubicBezTo>
                  <a:cubicBezTo>
                    <a:pt x="678" y="439"/>
                    <a:pt x="671" y="438"/>
                    <a:pt x="674" y="441"/>
                  </a:cubicBezTo>
                  <a:cubicBezTo>
                    <a:pt x="681" y="450"/>
                    <a:pt x="695" y="458"/>
                    <a:pt x="690" y="471"/>
                  </a:cubicBezTo>
                  <a:cubicBezTo>
                    <a:pt x="685" y="482"/>
                    <a:pt x="671" y="478"/>
                    <a:pt x="661" y="478"/>
                  </a:cubicBezTo>
                  <a:cubicBezTo>
                    <a:pt x="667" y="488"/>
                    <a:pt x="674" y="499"/>
                    <a:pt x="675" y="512"/>
                  </a:cubicBezTo>
                  <a:cubicBezTo>
                    <a:pt x="676" y="523"/>
                    <a:pt x="662" y="522"/>
                    <a:pt x="655" y="522"/>
                  </a:cubicBezTo>
                  <a:cubicBezTo>
                    <a:pt x="650" y="531"/>
                    <a:pt x="641" y="532"/>
                    <a:pt x="632" y="531"/>
                  </a:cubicBezTo>
                  <a:cubicBezTo>
                    <a:pt x="636" y="541"/>
                    <a:pt x="637" y="553"/>
                    <a:pt x="629" y="562"/>
                  </a:cubicBezTo>
                  <a:cubicBezTo>
                    <a:pt x="621" y="568"/>
                    <a:pt x="612" y="563"/>
                    <a:pt x="603" y="562"/>
                  </a:cubicBezTo>
                  <a:cubicBezTo>
                    <a:pt x="601" y="568"/>
                    <a:pt x="599" y="575"/>
                    <a:pt x="596" y="581"/>
                  </a:cubicBezTo>
                  <a:cubicBezTo>
                    <a:pt x="589" y="582"/>
                    <a:pt x="581" y="583"/>
                    <a:pt x="573" y="584"/>
                  </a:cubicBezTo>
                  <a:cubicBezTo>
                    <a:pt x="573" y="585"/>
                    <a:pt x="572" y="588"/>
                    <a:pt x="572" y="590"/>
                  </a:cubicBezTo>
                  <a:cubicBezTo>
                    <a:pt x="579" y="590"/>
                    <a:pt x="584" y="595"/>
                    <a:pt x="588" y="600"/>
                  </a:cubicBezTo>
                  <a:cubicBezTo>
                    <a:pt x="596" y="592"/>
                    <a:pt x="600" y="580"/>
                    <a:pt x="611" y="576"/>
                  </a:cubicBezTo>
                  <a:cubicBezTo>
                    <a:pt x="627" y="586"/>
                    <a:pt x="619" y="606"/>
                    <a:pt x="615" y="620"/>
                  </a:cubicBezTo>
                  <a:cubicBezTo>
                    <a:pt x="610" y="636"/>
                    <a:pt x="591" y="638"/>
                    <a:pt x="579" y="648"/>
                  </a:cubicBezTo>
                  <a:cubicBezTo>
                    <a:pt x="572" y="653"/>
                    <a:pt x="563" y="649"/>
                    <a:pt x="556" y="647"/>
                  </a:cubicBezTo>
                  <a:cubicBezTo>
                    <a:pt x="543" y="651"/>
                    <a:pt x="528" y="649"/>
                    <a:pt x="515" y="648"/>
                  </a:cubicBezTo>
                  <a:cubicBezTo>
                    <a:pt x="529" y="654"/>
                    <a:pt x="543" y="662"/>
                    <a:pt x="549" y="677"/>
                  </a:cubicBezTo>
                  <a:cubicBezTo>
                    <a:pt x="555" y="674"/>
                    <a:pt x="560" y="670"/>
                    <a:pt x="565" y="667"/>
                  </a:cubicBezTo>
                  <a:cubicBezTo>
                    <a:pt x="567" y="666"/>
                    <a:pt x="572" y="666"/>
                    <a:pt x="574" y="665"/>
                  </a:cubicBezTo>
                  <a:cubicBezTo>
                    <a:pt x="591" y="656"/>
                    <a:pt x="614" y="667"/>
                    <a:pt x="624" y="683"/>
                  </a:cubicBezTo>
                  <a:cubicBezTo>
                    <a:pt x="627" y="678"/>
                    <a:pt x="630" y="672"/>
                    <a:pt x="635" y="668"/>
                  </a:cubicBezTo>
                  <a:cubicBezTo>
                    <a:pt x="642" y="671"/>
                    <a:pt x="649" y="679"/>
                    <a:pt x="657" y="678"/>
                  </a:cubicBezTo>
                  <a:cubicBezTo>
                    <a:pt x="660" y="668"/>
                    <a:pt x="656" y="658"/>
                    <a:pt x="658" y="648"/>
                  </a:cubicBezTo>
                  <a:cubicBezTo>
                    <a:pt x="663" y="630"/>
                    <a:pt x="663" y="611"/>
                    <a:pt x="662" y="592"/>
                  </a:cubicBezTo>
                  <a:cubicBezTo>
                    <a:pt x="666" y="578"/>
                    <a:pt x="679" y="591"/>
                    <a:pt x="685" y="596"/>
                  </a:cubicBezTo>
                  <a:cubicBezTo>
                    <a:pt x="691" y="589"/>
                    <a:pt x="694" y="580"/>
                    <a:pt x="694" y="570"/>
                  </a:cubicBezTo>
                  <a:cubicBezTo>
                    <a:pt x="686" y="574"/>
                    <a:pt x="677" y="583"/>
                    <a:pt x="667" y="577"/>
                  </a:cubicBezTo>
                  <a:cubicBezTo>
                    <a:pt x="655" y="573"/>
                    <a:pt x="653" y="559"/>
                    <a:pt x="652" y="548"/>
                  </a:cubicBezTo>
                  <a:cubicBezTo>
                    <a:pt x="655" y="546"/>
                    <a:pt x="658" y="545"/>
                    <a:pt x="661" y="543"/>
                  </a:cubicBezTo>
                  <a:cubicBezTo>
                    <a:pt x="661" y="527"/>
                    <a:pt x="681" y="523"/>
                    <a:pt x="693" y="529"/>
                  </a:cubicBezTo>
                  <a:cubicBezTo>
                    <a:pt x="696" y="526"/>
                    <a:pt x="699" y="523"/>
                    <a:pt x="703" y="520"/>
                  </a:cubicBezTo>
                  <a:cubicBezTo>
                    <a:pt x="696" y="514"/>
                    <a:pt x="681" y="508"/>
                    <a:pt x="686" y="496"/>
                  </a:cubicBezTo>
                  <a:cubicBezTo>
                    <a:pt x="688" y="480"/>
                    <a:pt x="706" y="478"/>
                    <a:pt x="716" y="469"/>
                  </a:cubicBezTo>
                  <a:cubicBezTo>
                    <a:pt x="722" y="474"/>
                    <a:pt x="728" y="479"/>
                    <a:pt x="733" y="484"/>
                  </a:cubicBezTo>
                  <a:cubicBezTo>
                    <a:pt x="739" y="483"/>
                    <a:pt x="743" y="479"/>
                    <a:pt x="746" y="473"/>
                  </a:cubicBezTo>
                  <a:cubicBezTo>
                    <a:pt x="743" y="467"/>
                    <a:pt x="742" y="460"/>
                    <a:pt x="742" y="452"/>
                  </a:cubicBezTo>
                  <a:cubicBezTo>
                    <a:pt x="735" y="450"/>
                    <a:pt x="728" y="446"/>
                    <a:pt x="723" y="441"/>
                  </a:cubicBezTo>
                  <a:cubicBezTo>
                    <a:pt x="723" y="438"/>
                    <a:pt x="723" y="431"/>
                    <a:pt x="723" y="428"/>
                  </a:cubicBezTo>
                  <a:cubicBezTo>
                    <a:pt x="721" y="430"/>
                    <a:pt x="718" y="433"/>
                    <a:pt x="716" y="434"/>
                  </a:cubicBezTo>
                  <a:close/>
                  <a:moveTo>
                    <a:pt x="1008" y="428"/>
                  </a:moveTo>
                  <a:cubicBezTo>
                    <a:pt x="1004" y="433"/>
                    <a:pt x="1012" y="444"/>
                    <a:pt x="1018" y="440"/>
                  </a:cubicBezTo>
                  <a:cubicBezTo>
                    <a:pt x="1021" y="434"/>
                    <a:pt x="1014" y="425"/>
                    <a:pt x="1008" y="428"/>
                  </a:cubicBezTo>
                  <a:close/>
                  <a:moveTo>
                    <a:pt x="1053" y="428"/>
                  </a:moveTo>
                  <a:cubicBezTo>
                    <a:pt x="1049" y="433"/>
                    <a:pt x="1059" y="441"/>
                    <a:pt x="1063" y="435"/>
                  </a:cubicBezTo>
                  <a:cubicBezTo>
                    <a:pt x="1067" y="429"/>
                    <a:pt x="1057" y="423"/>
                    <a:pt x="1053" y="428"/>
                  </a:cubicBezTo>
                  <a:close/>
                  <a:moveTo>
                    <a:pt x="315" y="457"/>
                  </a:moveTo>
                  <a:cubicBezTo>
                    <a:pt x="315" y="449"/>
                    <a:pt x="315" y="440"/>
                    <a:pt x="312" y="432"/>
                  </a:cubicBezTo>
                  <a:cubicBezTo>
                    <a:pt x="299" y="433"/>
                    <a:pt x="306" y="454"/>
                    <a:pt x="315" y="457"/>
                  </a:cubicBezTo>
                  <a:close/>
                  <a:moveTo>
                    <a:pt x="504" y="433"/>
                  </a:moveTo>
                  <a:cubicBezTo>
                    <a:pt x="507" y="438"/>
                    <a:pt x="510" y="443"/>
                    <a:pt x="513" y="449"/>
                  </a:cubicBezTo>
                  <a:cubicBezTo>
                    <a:pt x="516" y="444"/>
                    <a:pt x="518" y="440"/>
                    <a:pt x="521" y="436"/>
                  </a:cubicBezTo>
                  <a:cubicBezTo>
                    <a:pt x="515" y="435"/>
                    <a:pt x="510" y="434"/>
                    <a:pt x="504" y="433"/>
                  </a:cubicBezTo>
                  <a:close/>
                  <a:moveTo>
                    <a:pt x="1089" y="432"/>
                  </a:moveTo>
                  <a:cubicBezTo>
                    <a:pt x="1085" y="438"/>
                    <a:pt x="1094" y="443"/>
                    <a:pt x="1098" y="438"/>
                  </a:cubicBezTo>
                  <a:cubicBezTo>
                    <a:pt x="1102" y="433"/>
                    <a:pt x="1093" y="427"/>
                    <a:pt x="1089" y="432"/>
                  </a:cubicBezTo>
                  <a:close/>
                  <a:moveTo>
                    <a:pt x="1124" y="439"/>
                  </a:moveTo>
                  <a:cubicBezTo>
                    <a:pt x="1128" y="442"/>
                    <a:pt x="1134" y="445"/>
                    <a:pt x="1139" y="448"/>
                  </a:cubicBezTo>
                  <a:cubicBezTo>
                    <a:pt x="1139" y="443"/>
                    <a:pt x="1139" y="438"/>
                    <a:pt x="1137" y="433"/>
                  </a:cubicBezTo>
                  <a:cubicBezTo>
                    <a:pt x="1132" y="435"/>
                    <a:pt x="1125" y="432"/>
                    <a:pt x="1124" y="439"/>
                  </a:cubicBezTo>
                  <a:close/>
                  <a:moveTo>
                    <a:pt x="350" y="440"/>
                  </a:moveTo>
                  <a:cubicBezTo>
                    <a:pt x="346" y="446"/>
                    <a:pt x="356" y="452"/>
                    <a:pt x="360" y="447"/>
                  </a:cubicBezTo>
                  <a:cubicBezTo>
                    <a:pt x="365" y="441"/>
                    <a:pt x="354" y="435"/>
                    <a:pt x="350" y="440"/>
                  </a:cubicBezTo>
                  <a:close/>
                  <a:moveTo>
                    <a:pt x="525" y="453"/>
                  </a:moveTo>
                  <a:cubicBezTo>
                    <a:pt x="530" y="450"/>
                    <a:pt x="536" y="446"/>
                    <a:pt x="541" y="441"/>
                  </a:cubicBezTo>
                  <a:cubicBezTo>
                    <a:pt x="532" y="440"/>
                    <a:pt x="524" y="443"/>
                    <a:pt x="525" y="453"/>
                  </a:cubicBezTo>
                  <a:close/>
                  <a:moveTo>
                    <a:pt x="772" y="439"/>
                  </a:moveTo>
                  <a:cubicBezTo>
                    <a:pt x="774" y="446"/>
                    <a:pt x="776" y="453"/>
                    <a:pt x="778" y="460"/>
                  </a:cubicBezTo>
                  <a:cubicBezTo>
                    <a:pt x="776" y="464"/>
                    <a:pt x="768" y="468"/>
                    <a:pt x="771" y="473"/>
                  </a:cubicBezTo>
                  <a:cubicBezTo>
                    <a:pt x="777" y="480"/>
                    <a:pt x="772" y="486"/>
                    <a:pt x="766" y="491"/>
                  </a:cubicBezTo>
                  <a:cubicBezTo>
                    <a:pt x="766" y="497"/>
                    <a:pt x="769" y="506"/>
                    <a:pt x="760" y="507"/>
                  </a:cubicBezTo>
                  <a:cubicBezTo>
                    <a:pt x="757" y="500"/>
                    <a:pt x="755" y="492"/>
                    <a:pt x="750" y="486"/>
                  </a:cubicBezTo>
                  <a:cubicBezTo>
                    <a:pt x="747" y="495"/>
                    <a:pt x="742" y="507"/>
                    <a:pt x="751" y="515"/>
                  </a:cubicBezTo>
                  <a:cubicBezTo>
                    <a:pt x="756" y="515"/>
                    <a:pt x="761" y="514"/>
                    <a:pt x="766" y="513"/>
                  </a:cubicBezTo>
                  <a:cubicBezTo>
                    <a:pt x="771" y="507"/>
                    <a:pt x="778" y="501"/>
                    <a:pt x="777" y="492"/>
                  </a:cubicBezTo>
                  <a:cubicBezTo>
                    <a:pt x="777" y="483"/>
                    <a:pt x="783" y="476"/>
                    <a:pt x="788" y="469"/>
                  </a:cubicBezTo>
                  <a:cubicBezTo>
                    <a:pt x="784" y="463"/>
                    <a:pt x="782" y="457"/>
                    <a:pt x="780" y="450"/>
                  </a:cubicBezTo>
                  <a:cubicBezTo>
                    <a:pt x="785" y="453"/>
                    <a:pt x="790" y="456"/>
                    <a:pt x="794" y="458"/>
                  </a:cubicBezTo>
                  <a:cubicBezTo>
                    <a:pt x="794" y="457"/>
                    <a:pt x="794" y="453"/>
                    <a:pt x="793" y="451"/>
                  </a:cubicBezTo>
                  <a:cubicBezTo>
                    <a:pt x="786" y="447"/>
                    <a:pt x="779" y="443"/>
                    <a:pt x="772" y="439"/>
                  </a:cubicBezTo>
                  <a:close/>
                  <a:moveTo>
                    <a:pt x="900" y="443"/>
                  </a:moveTo>
                  <a:cubicBezTo>
                    <a:pt x="906" y="456"/>
                    <a:pt x="921" y="452"/>
                    <a:pt x="928" y="443"/>
                  </a:cubicBezTo>
                  <a:cubicBezTo>
                    <a:pt x="919" y="441"/>
                    <a:pt x="908" y="436"/>
                    <a:pt x="900" y="443"/>
                  </a:cubicBezTo>
                  <a:close/>
                  <a:moveTo>
                    <a:pt x="957" y="464"/>
                  </a:moveTo>
                  <a:cubicBezTo>
                    <a:pt x="970" y="464"/>
                    <a:pt x="971" y="449"/>
                    <a:pt x="974" y="440"/>
                  </a:cubicBezTo>
                  <a:cubicBezTo>
                    <a:pt x="962" y="441"/>
                    <a:pt x="961" y="455"/>
                    <a:pt x="957" y="464"/>
                  </a:cubicBezTo>
                  <a:close/>
                  <a:moveTo>
                    <a:pt x="390" y="444"/>
                  </a:moveTo>
                  <a:cubicBezTo>
                    <a:pt x="387" y="448"/>
                    <a:pt x="394" y="455"/>
                    <a:pt x="398" y="451"/>
                  </a:cubicBezTo>
                  <a:cubicBezTo>
                    <a:pt x="401" y="447"/>
                    <a:pt x="394" y="440"/>
                    <a:pt x="390" y="444"/>
                  </a:cubicBezTo>
                  <a:close/>
                  <a:moveTo>
                    <a:pt x="657" y="445"/>
                  </a:moveTo>
                  <a:cubicBezTo>
                    <a:pt x="659" y="451"/>
                    <a:pt x="660" y="458"/>
                    <a:pt x="664" y="464"/>
                  </a:cubicBezTo>
                  <a:cubicBezTo>
                    <a:pt x="669" y="469"/>
                    <a:pt x="680" y="474"/>
                    <a:pt x="682" y="464"/>
                  </a:cubicBezTo>
                  <a:cubicBezTo>
                    <a:pt x="676" y="455"/>
                    <a:pt x="667" y="450"/>
                    <a:pt x="657" y="445"/>
                  </a:cubicBezTo>
                  <a:close/>
                  <a:moveTo>
                    <a:pt x="938" y="454"/>
                  </a:moveTo>
                  <a:cubicBezTo>
                    <a:pt x="947" y="459"/>
                    <a:pt x="951" y="452"/>
                    <a:pt x="953" y="444"/>
                  </a:cubicBezTo>
                  <a:cubicBezTo>
                    <a:pt x="948" y="446"/>
                    <a:pt x="931" y="444"/>
                    <a:pt x="938" y="454"/>
                  </a:cubicBezTo>
                  <a:close/>
                  <a:moveTo>
                    <a:pt x="1065" y="458"/>
                  </a:moveTo>
                  <a:cubicBezTo>
                    <a:pt x="1070" y="458"/>
                    <a:pt x="1076" y="458"/>
                    <a:pt x="1081" y="458"/>
                  </a:cubicBezTo>
                  <a:cubicBezTo>
                    <a:pt x="1086" y="453"/>
                    <a:pt x="1081" y="447"/>
                    <a:pt x="1078" y="442"/>
                  </a:cubicBezTo>
                  <a:cubicBezTo>
                    <a:pt x="1075" y="448"/>
                    <a:pt x="1069" y="452"/>
                    <a:pt x="1065" y="458"/>
                  </a:cubicBezTo>
                  <a:close/>
                  <a:moveTo>
                    <a:pt x="1088" y="445"/>
                  </a:moveTo>
                  <a:cubicBezTo>
                    <a:pt x="1091" y="451"/>
                    <a:pt x="1095" y="455"/>
                    <a:pt x="1101" y="458"/>
                  </a:cubicBezTo>
                  <a:cubicBezTo>
                    <a:pt x="1102" y="448"/>
                    <a:pt x="1096" y="444"/>
                    <a:pt x="1088" y="445"/>
                  </a:cubicBezTo>
                  <a:close/>
                  <a:moveTo>
                    <a:pt x="317" y="465"/>
                  </a:moveTo>
                  <a:cubicBezTo>
                    <a:pt x="314" y="471"/>
                    <a:pt x="323" y="473"/>
                    <a:pt x="327" y="476"/>
                  </a:cubicBezTo>
                  <a:cubicBezTo>
                    <a:pt x="326" y="471"/>
                    <a:pt x="325" y="466"/>
                    <a:pt x="324" y="462"/>
                  </a:cubicBezTo>
                  <a:cubicBezTo>
                    <a:pt x="330" y="459"/>
                    <a:pt x="337" y="455"/>
                    <a:pt x="336" y="447"/>
                  </a:cubicBezTo>
                  <a:cubicBezTo>
                    <a:pt x="328" y="451"/>
                    <a:pt x="320" y="456"/>
                    <a:pt x="317" y="465"/>
                  </a:cubicBezTo>
                  <a:close/>
                  <a:moveTo>
                    <a:pt x="1116" y="465"/>
                  </a:moveTo>
                  <a:cubicBezTo>
                    <a:pt x="1123" y="462"/>
                    <a:pt x="1128" y="455"/>
                    <a:pt x="1132" y="448"/>
                  </a:cubicBezTo>
                  <a:cubicBezTo>
                    <a:pt x="1123" y="449"/>
                    <a:pt x="1115" y="456"/>
                    <a:pt x="1116" y="465"/>
                  </a:cubicBezTo>
                  <a:close/>
                  <a:moveTo>
                    <a:pt x="864" y="463"/>
                  </a:moveTo>
                  <a:cubicBezTo>
                    <a:pt x="873" y="463"/>
                    <a:pt x="882" y="461"/>
                    <a:pt x="890" y="457"/>
                  </a:cubicBezTo>
                  <a:cubicBezTo>
                    <a:pt x="889" y="454"/>
                    <a:pt x="887" y="452"/>
                    <a:pt x="886" y="450"/>
                  </a:cubicBezTo>
                  <a:cubicBezTo>
                    <a:pt x="878" y="453"/>
                    <a:pt x="868" y="454"/>
                    <a:pt x="864" y="463"/>
                  </a:cubicBezTo>
                  <a:close/>
                  <a:moveTo>
                    <a:pt x="300" y="457"/>
                  </a:moveTo>
                  <a:cubicBezTo>
                    <a:pt x="291" y="462"/>
                    <a:pt x="310" y="473"/>
                    <a:pt x="312" y="464"/>
                  </a:cubicBezTo>
                  <a:cubicBezTo>
                    <a:pt x="311" y="459"/>
                    <a:pt x="305" y="456"/>
                    <a:pt x="300" y="457"/>
                  </a:cubicBezTo>
                  <a:close/>
                  <a:moveTo>
                    <a:pt x="443" y="454"/>
                  </a:moveTo>
                  <a:cubicBezTo>
                    <a:pt x="445" y="460"/>
                    <a:pt x="446" y="466"/>
                    <a:pt x="449" y="470"/>
                  </a:cubicBezTo>
                  <a:cubicBezTo>
                    <a:pt x="455" y="473"/>
                    <a:pt x="462" y="470"/>
                    <a:pt x="468" y="469"/>
                  </a:cubicBezTo>
                  <a:cubicBezTo>
                    <a:pt x="462" y="461"/>
                    <a:pt x="453" y="456"/>
                    <a:pt x="443" y="454"/>
                  </a:cubicBezTo>
                  <a:close/>
                  <a:moveTo>
                    <a:pt x="548" y="458"/>
                  </a:moveTo>
                  <a:cubicBezTo>
                    <a:pt x="548" y="458"/>
                    <a:pt x="548" y="458"/>
                    <a:pt x="548" y="458"/>
                  </a:cubicBezTo>
                  <a:moveTo>
                    <a:pt x="900" y="456"/>
                  </a:moveTo>
                  <a:cubicBezTo>
                    <a:pt x="896" y="465"/>
                    <a:pt x="891" y="473"/>
                    <a:pt x="886" y="481"/>
                  </a:cubicBezTo>
                  <a:cubicBezTo>
                    <a:pt x="892" y="481"/>
                    <a:pt x="899" y="481"/>
                    <a:pt x="906" y="481"/>
                  </a:cubicBezTo>
                  <a:cubicBezTo>
                    <a:pt x="905" y="473"/>
                    <a:pt x="903" y="464"/>
                    <a:pt x="900" y="456"/>
                  </a:cubicBezTo>
                  <a:close/>
                  <a:moveTo>
                    <a:pt x="424" y="473"/>
                  </a:moveTo>
                  <a:cubicBezTo>
                    <a:pt x="426" y="471"/>
                    <a:pt x="428" y="467"/>
                    <a:pt x="429" y="465"/>
                  </a:cubicBezTo>
                  <a:cubicBezTo>
                    <a:pt x="424" y="453"/>
                    <a:pt x="412" y="472"/>
                    <a:pt x="424" y="473"/>
                  </a:cubicBezTo>
                  <a:close/>
                  <a:moveTo>
                    <a:pt x="913" y="463"/>
                  </a:moveTo>
                  <a:cubicBezTo>
                    <a:pt x="913" y="473"/>
                    <a:pt x="916" y="481"/>
                    <a:pt x="919" y="490"/>
                  </a:cubicBezTo>
                  <a:cubicBezTo>
                    <a:pt x="921" y="490"/>
                    <a:pt x="924" y="489"/>
                    <a:pt x="926" y="489"/>
                  </a:cubicBezTo>
                  <a:cubicBezTo>
                    <a:pt x="926" y="478"/>
                    <a:pt x="921" y="469"/>
                    <a:pt x="913" y="463"/>
                  </a:cubicBezTo>
                  <a:close/>
                  <a:moveTo>
                    <a:pt x="1096" y="465"/>
                  </a:moveTo>
                  <a:cubicBezTo>
                    <a:pt x="1098" y="468"/>
                    <a:pt x="1101" y="475"/>
                    <a:pt x="1103" y="478"/>
                  </a:cubicBezTo>
                  <a:cubicBezTo>
                    <a:pt x="1108" y="483"/>
                    <a:pt x="1114" y="474"/>
                    <a:pt x="1109" y="470"/>
                  </a:cubicBezTo>
                  <a:cubicBezTo>
                    <a:pt x="1107" y="465"/>
                    <a:pt x="1101" y="466"/>
                    <a:pt x="1096" y="465"/>
                  </a:cubicBezTo>
                  <a:close/>
                  <a:moveTo>
                    <a:pt x="1129" y="464"/>
                  </a:moveTo>
                  <a:cubicBezTo>
                    <a:pt x="1124" y="468"/>
                    <a:pt x="1118" y="471"/>
                    <a:pt x="1117" y="477"/>
                  </a:cubicBezTo>
                  <a:cubicBezTo>
                    <a:pt x="1124" y="476"/>
                    <a:pt x="1131" y="476"/>
                    <a:pt x="1138" y="475"/>
                  </a:cubicBezTo>
                  <a:cubicBezTo>
                    <a:pt x="1135" y="471"/>
                    <a:pt x="1132" y="467"/>
                    <a:pt x="1129" y="464"/>
                  </a:cubicBezTo>
                  <a:close/>
                  <a:moveTo>
                    <a:pt x="426" y="488"/>
                  </a:moveTo>
                  <a:cubicBezTo>
                    <a:pt x="433" y="489"/>
                    <a:pt x="440" y="490"/>
                    <a:pt x="446" y="494"/>
                  </a:cubicBezTo>
                  <a:cubicBezTo>
                    <a:pt x="447" y="507"/>
                    <a:pt x="453" y="521"/>
                    <a:pt x="443" y="532"/>
                  </a:cubicBezTo>
                  <a:cubicBezTo>
                    <a:pt x="438" y="538"/>
                    <a:pt x="433" y="545"/>
                    <a:pt x="426" y="550"/>
                  </a:cubicBezTo>
                  <a:cubicBezTo>
                    <a:pt x="412" y="554"/>
                    <a:pt x="397" y="559"/>
                    <a:pt x="383" y="564"/>
                  </a:cubicBezTo>
                  <a:cubicBezTo>
                    <a:pt x="395" y="565"/>
                    <a:pt x="408" y="567"/>
                    <a:pt x="417" y="575"/>
                  </a:cubicBezTo>
                  <a:cubicBezTo>
                    <a:pt x="424" y="568"/>
                    <a:pt x="430" y="560"/>
                    <a:pt x="439" y="555"/>
                  </a:cubicBezTo>
                  <a:cubicBezTo>
                    <a:pt x="449" y="551"/>
                    <a:pt x="460" y="554"/>
                    <a:pt x="469" y="557"/>
                  </a:cubicBezTo>
                  <a:cubicBezTo>
                    <a:pt x="471" y="554"/>
                    <a:pt x="474" y="550"/>
                    <a:pt x="476" y="547"/>
                  </a:cubicBezTo>
                  <a:cubicBezTo>
                    <a:pt x="482" y="548"/>
                    <a:pt x="488" y="549"/>
                    <a:pt x="495" y="550"/>
                  </a:cubicBezTo>
                  <a:cubicBezTo>
                    <a:pt x="485" y="529"/>
                    <a:pt x="488" y="503"/>
                    <a:pt x="470" y="486"/>
                  </a:cubicBezTo>
                  <a:cubicBezTo>
                    <a:pt x="466" y="477"/>
                    <a:pt x="455" y="482"/>
                    <a:pt x="447" y="481"/>
                  </a:cubicBezTo>
                  <a:cubicBezTo>
                    <a:pt x="444" y="477"/>
                    <a:pt x="441" y="473"/>
                    <a:pt x="438" y="469"/>
                  </a:cubicBezTo>
                  <a:cubicBezTo>
                    <a:pt x="434" y="475"/>
                    <a:pt x="430" y="481"/>
                    <a:pt x="426" y="488"/>
                  </a:cubicBezTo>
                  <a:close/>
                  <a:moveTo>
                    <a:pt x="1009" y="499"/>
                  </a:moveTo>
                  <a:cubicBezTo>
                    <a:pt x="1012" y="501"/>
                    <a:pt x="1015" y="502"/>
                    <a:pt x="1019" y="503"/>
                  </a:cubicBezTo>
                  <a:cubicBezTo>
                    <a:pt x="1027" y="493"/>
                    <a:pt x="1037" y="482"/>
                    <a:pt x="1034" y="468"/>
                  </a:cubicBezTo>
                  <a:cubicBezTo>
                    <a:pt x="1024" y="477"/>
                    <a:pt x="1018" y="489"/>
                    <a:pt x="1009" y="499"/>
                  </a:cubicBezTo>
                  <a:close/>
                  <a:moveTo>
                    <a:pt x="1073" y="469"/>
                  </a:moveTo>
                  <a:cubicBezTo>
                    <a:pt x="1072" y="470"/>
                    <a:pt x="1070" y="472"/>
                    <a:pt x="1068" y="474"/>
                  </a:cubicBezTo>
                  <a:cubicBezTo>
                    <a:pt x="1071" y="488"/>
                    <a:pt x="1088" y="466"/>
                    <a:pt x="1073" y="469"/>
                  </a:cubicBezTo>
                  <a:close/>
                  <a:moveTo>
                    <a:pt x="304" y="489"/>
                  </a:moveTo>
                  <a:cubicBezTo>
                    <a:pt x="310" y="489"/>
                    <a:pt x="315" y="478"/>
                    <a:pt x="308" y="475"/>
                  </a:cubicBezTo>
                  <a:cubicBezTo>
                    <a:pt x="301" y="474"/>
                    <a:pt x="297" y="486"/>
                    <a:pt x="304" y="489"/>
                  </a:cubicBezTo>
                  <a:close/>
                  <a:moveTo>
                    <a:pt x="345" y="476"/>
                  </a:moveTo>
                  <a:cubicBezTo>
                    <a:pt x="347" y="482"/>
                    <a:pt x="349" y="487"/>
                    <a:pt x="352" y="492"/>
                  </a:cubicBezTo>
                  <a:cubicBezTo>
                    <a:pt x="358" y="492"/>
                    <a:pt x="360" y="490"/>
                    <a:pt x="359" y="484"/>
                  </a:cubicBezTo>
                  <a:cubicBezTo>
                    <a:pt x="358" y="477"/>
                    <a:pt x="350" y="478"/>
                    <a:pt x="345" y="476"/>
                  </a:cubicBezTo>
                  <a:close/>
                  <a:moveTo>
                    <a:pt x="381" y="479"/>
                  </a:moveTo>
                  <a:cubicBezTo>
                    <a:pt x="377" y="481"/>
                    <a:pt x="378" y="485"/>
                    <a:pt x="379" y="489"/>
                  </a:cubicBezTo>
                  <a:cubicBezTo>
                    <a:pt x="381" y="498"/>
                    <a:pt x="397" y="498"/>
                    <a:pt x="397" y="488"/>
                  </a:cubicBezTo>
                  <a:cubicBezTo>
                    <a:pt x="393" y="483"/>
                    <a:pt x="387" y="480"/>
                    <a:pt x="381" y="479"/>
                  </a:cubicBezTo>
                  <a:close/>
                  <a:moveTo>
                    <a:pt x="560" y="504"/>
                  </a:moveTo>
                  <a:cubicBezTo>
                    <a:pt x="560" y="510"/>
                    <a:pt x="568" y="511"/>
                    <a:pt x="572" y="515"/>
                  </a:cubicBezTo>
                  <a:cubicBezTo>
                    <a:pt x="569" y="505"/>
                    <a:pt x="566" y="491"/>
                    <a:pt x="581" y="489"/>
                  </a:cubicBezTo>
                  <a:cubicBezTo>
                    <a:pt x="577" y="485"/>
                    <a:pt x="573" y="480"/>
                    <a:pt x="570" y="476"/>
                  </a:cubicBezTo>
                  <a:cubicBezTo>
                    <a:pt x="566" y="485"/>
                    <a:pt x="561" y="494"/>
                    <a:pt x="560" y="504"/>
                  </a:cubicBezTo>
                  <a:close/>
                  <a:moveTo>
                    <a:pt x="317" y="480"/>
                  </a:moveTo>
                  <a:cubicBezTo>
                    <a:pt x="317" y="486"/>
                    <a:pt x="318" y="496"/>
                    <a:pt x="327" y="494"/>
                  </a:cubicBezTo>
                  <a:cubicBezTo>
                    <a:pt x="329" y="487"/>
                    <a:pt x="322" y="483"/>
                    <a:pt x="317" y="480"/>
                  </a:cubicBezTo>
                  <a:close/>
                  <a:moveTo>
                    <a:pt x="786" y="490"/>
                  </a:moveTo>
                  <a:cubicBezTo>
                    <a:pt x="787" y="496"/>
                    <a:pt x="794" y="492"/>
                    <a:pt x="798" y="492"/>
                  </a:cubicBezTo>
                  <a:cubicBezTo>
                    <a:pt x="798" y="489"/>
                    <a:pt x="798" y="482"/>
                    <a:pt x="799" y="479"/>
                  </a:cubicBezTo>
                  <a:cubicBezTo>
                    <a:pt x="793" y="480"/>
                    <a:pt x="788" y="484"/>
                    <a:pt x="786" y="490"/>
                  </a:cubicBezTo>
                  <a:close/>
                  <a:moveTo>
                    <a:pt x="719" y="485"/>
                  </a:moveTo>
                  <a:cubicBezTo>
                    <a:pt x="710" y="492"/>
                    <a:pt x="721" y="499"/>
                    <a:pt x="728" y="500"/>
                  </a:cubicBezTo>
                  <a:cubicBezTo>
                    <a:pt x="726" y="494"/>
                    <a:pt x="723" y="489"/>
                    <a:pt x="719" y="485"/>
                  </a:cubicBezTo>
                  <a:close/>
                  <a:moveTo>
                    <a:pt x="1120" y="485"/>
                  </a:moveTo>
                  <a:cubicBezTo>
                    <a:pt x="1119" y="490"/>
                    <a:pt x="1126" y="497"/>
                    <a:pt x="1131" y="496"/>
                  </a:cubicBezTo>
                  <a:cubicBezTo>
                    <a:pt x="1133" y="490"/>
                    <a:pt x="1125" y="483"/>
                    <a:pt x="1120" y="485"/>
                  </a:cubicBezTo>
                  <a:close/>
                  <a:moveTo>
                    <a:pt x="255" y="488"/>
                  </a:moveTo>
                  <a:cubicBezTo>
                    <a:pt x="254" y="504"/>
                    <a:pt x="271" y="509"/>
                    <a:pt x="283" y="504"/>
                  </a:cubicBezTo>
                  <a:cubicBezTo>
                    <a:pt x="277" y="493"/>
                    <a:pt x="266" y="490"/>
                    <a:pt x="255" y="488"/>
                  </a:cubicBezTo>
                  <a:close/>
                  <a:moveTo>
                    <a:pt x="650" y="488"/>
                  </a:moveTo>
                  <a:cubicBezTo>
                    <a:pt x="653" y="498"/>
                    <a:pt x="653" y="513"/>
                    <a:pt x="667" y="511"/>
                  </a:cubicBezTo>
                  <a:cubicBezTo>
                    <a:pt x="662" y="504"/>
                    <a:pt x="661" y="489"/>
                    <a:pt x="650" y="488"/>
                  </a:cubicBezTo>
                  <a:close/>
                  <a:moveTo>
                    <a:pt x="693" y="500"/>
                  </a:moveTo>
                  <a:cubicBezTo>
                    <a:pt x="700" y="506"/>
                    <a:pt x="707" y="511"/>
                    <a:pt x="716" y="511"/>
                  </a:cubicBezTo>
                  <a:cubicBezTo>
                    <a:pt x="713" y="507"/>
                    <a:pt x="710" y="503"/>
                    <a:pt x="707" y="499"/>
                  </a:cubicBezTo>
                  <a:cubicBezTo>
                    <a:pt x="707" y="496"/>
                    <a:pt x="705" y="490"/>
                    <a:pt x="705" y="487"/>
                  </a:cubicBezTo>
                  <a:cubicBezTo>
                    <a:pt x="700" y="491"/>
                    <a:pt x="697" y="496"/>
                    <a:pt x="693" y="500"/>
                  </a:cubicBezTo>
                  <a:close/>
                  <a:moveTo>
                    <a:pt x="921" y="506"/>
                  </a:moveTo>
                  <a:cubicBezTo>
                    <a:pt x="925" y="507"/>
                    <a:pt x="930" y="507"/>
                    <a:pt x="935" y="507"/>
                  </a:cubicBezTo>
                  <a:cubicBezTo>
                    <a:pt x="939" y="503"/>
                    <a:pt x="941" y="498"/>
                    <a:pt x="944" y="492"/>
                  </a:cubicBezTo>
                  <a:cubicBezTo>
                    <a:pt x="935" y="492"/>
                    <a:pt x="921" y="494"/>
                    <a:pt x="921" y="506"/>
                  </a:cubicBezTo>
                  <a:close/>
                  <a:moveTo>
                    <a:pt x="320" y="503"/>
                  </a:moveTo>
                  <a:cubicBezTo>
                    <a:pt x="323" y="506"/>
                    <a:pt x="325" y="509"/>
                    <a:pt x="328" y="511"/>
                  </a:cubicBezTo>
                  <a:cubicBezTo>
                    <a:pt x="330" y="509"/>
                    <a:pt x="334" y="504"/>
                    <a:pt x="335" y="502"/>
                  </a:cubicBezTo>
                  <a:cubicBezTo>
                    <a:pt x="345" y="505"/>
                    <a:pt x="354" y="509"/>
                    <a:pt x="363" y="513"/>
                  </a:cubicBezTo>
                  <a:cubicBezTo>
                    <a:pt x="363" y="508"/>
                    <a:pt x="362" y="503"/>
                    <a:pt x="362" y="497"/>
                  </a:cubicBezTo>
                  <a:cubicBezTo>
                    <a:pt x="359" y="499"/>
                    <a:pt x="356" y="500"/>
                    <a:pt x="353" y="502"/>
                  </a:cubicBezTo>
                  <a:cubicBezTo>
                    <a:pt x="351" y="500"/>
                    <a:pt x="347" y="496"/>
                    <a:pt x="345" y="494"/>
                  </a:cubicBezTo>
                  <a:cubicBezTo>
                    <a:pt x="337" y="497"/>
                    <a:pt x="329" y="501"/>
                    <a:pt x="320" y="503"/>
                  </a:cubicBezTo>
                  <a:close/>
                  <a:moveTo>
                    <a:pt x="393" y="503"/>
                  </a:moveTo>
                  <a:cubicBezTo>
                    <a:pt x="393" y="507"/>
                    <a:pt x="393" y="514"/>
                    <a:pt x="393" y="518"/>
                  </a:cubicBezTo>
                  <a:cubicBezTo>
                    <a:pt x="385" y="514"/>
                    <a:pt x="379" y="507"/>
                    <a:pt x="372" y="501"/>
                  </a:cubicBezTo>
                  <a:cubicBezTo>
                    <a:pt x="373" y="510"/>
                    <a:pt x="375" y="518"/>
                    <a:pt x="377" y="527"/>
                  </a:cubicBezTo>
                  <a:cubicBezTo>
                    <a:pt x="380" y="527"/>
                    <a:pt x="385" y="527"/>
                    <a:pt x="388" y="527"/>
                  </a:cubicBezTo>
                  <a:cubicBezTo>
                    <a:pt x="391" y="524"/>
                    <a:pt x="395" y="521"/>
                    <a:pt x="399" y="518"/>
                  </a:cubicBezTo>
                  <a:cubicBezTo>
                    <a:pt x="400" y="513"/>
                    <a:pt x="401" y="508"/>
                    <a:pt x="402" y="502"/>
                  </a:cubicBezTo>
                  <a:cubicBezTo>
                    <a:pt x="399" y="503"/>
                    <a:pt x="396" y="503"/>
                    <a:pt x="393" y="503"/>
                  </a:cubicBezTo>
                  <a:close/>
                  <a:moveTo>
                    <a:pt x="407" y="505"/>
                  </a:moveTo>
                  <a:cubicBezTo>
                    <a:pt x="413" y="507"/>
                    <a:pt x="420" y="509"/>
                    <a:pt x="426" y="511"/>
                  </a:cubicBezTo>
                  <a:cubicBezTo>
                    <a:pt x="426" y="508"/>
                    <a:pt x="426" y="504"/>
                    <a:pt x="427" y="502"/>
                  </a:cubicBezTo>
                  <a:cubicBezTo>
                    <a:pt x="420" y="502"/>
                    <a:pt x="413" y="503"/>
                    <a:pt x="407" y="505"/>
                  </a:cubicBezTo>
                  <a:close/>
                  <a:moveTo>
                    <a:pt x="493" y="504"/>
                  </a:moveTo>
                  <a:cubicBezTo>
                    <a:pt x="495" y="513"/>
                    <a:pt x="496" y="522"/>
                    <a:pt x="498" y="531"/>
                  </a:cubicBezTo>
                  <a:cubicBezTo>
                    <a:pt x="502" y="529"/>
                    <a:pt x="508" y="526"/>
                    <a:pt x="511" y="524"/>
                  </a:cubicBezTo>
                  <a:cubicBezTo>
                    <a:pt x="508" y="516"/>
                    <a:pt x="506" y="508"/>
                    <a:pt x="503" y="500"/>
                  </a:cubicBezTo>
                  <a:cubicBezTo>
                    <a:pt x="499" y="501"/>
                    <a:pt x="496" y="502"/>
                    <a:pt x="493" y="504"/>
                  </a:cubicBezTo>
                  <a:close/>
                  <a:moveTo>
                    <a:pt x="226" y="504"/>
                  </a:moveTo>
                  <a:cubicBezTo>
                    <a:pt x="226" y="513"/>
                    <a:pt x="226" y="522"/>
                    <a:pt x="229" y="531"/>
                  </a:cubicBezTo>
                  <a:cubicBezTo>
                    <a:pt x="232" y="531"/>
                    <a:pt x="236" y="530"/>
                    <a:pt x="238" y="530"/>
                  </a:cubicBezTo>
                  <a:cubicBezTo>
                    <a:pt x="240" y="520"/>
                    <a:pt x="237" y="508"/>
                    <a:pt x="226" y="504"/>
                  </a:cubicBezTo>
                  <a:close/>
                  <a:moveTo>
                    <a:pt x="1057" y="528"/>
                  </a:moveTo>
                  <a:cubicBezTo>
                    <a:pt x="1064" y="526"/>
                    <a:pt x="1068" y="521"/>
                    <a:pt x="1073" y="517"/>
                  </a:cubicBezTo>
                  <a:cubicBezTo>
                    <a:pt x="1075" y="518"/>
                    <a:pt x="1080" y="519"/>
                    <a:pt x="1082" y="520"/>
                  </a:cubicBezTo>
                  <a:cubicBezTo>
                    <a:pt x="1083" y="516"/>
                    <a:pt x="1085" y="508"/>
                    <a:pt x="1087" y="504"/>
                  </a:cubicBezTo>
                  <a:cubicBezTo>
                    <a:pt x="1075" y="509"/>
                    <a:pt x="1060" y="514"/>
                    <a:pt x="1057" y="528"/>
                  </a:cubicBezTo>
                  <a:close/>
                  <a:moveTo>
                    <a:pt x="967" y="532"/>
                  </a:moveTo>
                  <a:cubicBezTo>
                    <a:pt x="974" y="526"/>
                    <a:pt x="979" y="518"/>
                    <a:pt x="983" y="509"/>
                  </a:cubicBezTo>
                  <a:cubicBezTo>
                    <a:pt x="974" y="513"/>
                    <a:pt x="962" y="520"/>
                    <a:pt x="967" y="532"/>
                  </a:cubicBezTo>
                  <a:close/>
                  <a:moveTo>
                    <a:pt x="1025" y="518"/>
                  </a:moveTo>
                  <a:cubicBezTo>
                    <a:pt x="1025" y="522"/>
                    <a:pt x="1029" y="525"/>
                    <a:pt x="1031" y="528"/>
                  </a:cubicBezTo>
                  <a:cubicBezTo>
                    <a:pt x="1035" y="522"/>
                    <a:pt x="1038" y="516"/>
                    <a:pt x="1038" y="508"/>
                  </a:cubicBezTo>
                  <a:cubicBezTo>
                    <a:pt x="1034" y="511"/>
                    <a:pt x="1029" y="513"/>
                    <a:pt x="1025" y="518"/>
                  </a:cubicBezTo>
                  <a:close/>
                  <a:moveTo>
                    <a:pt x="341" y="513"/>
                  </a:moveTo>
                  <a:cubicBezTo>
                    <a:pt x="340" y="523"/>
                    <a:pt x="347" y="528"/>
                    <a:pt x="357" y="527"/>
                  </a:cubicBezTo>
                  <a:cubicBezTo>
                    <a:pt x="353" y="521"/>
                    <a:pt x="348" y="516"/>
                    <a:pt x="341" y="513"/>
                  </a:cubicBezTo>
                  <a:close/>
                  <a:moveTo>
                    <a:pt x="433" y="512"/>
                  </a:moveTo>
                  <a:cubicBezTo>
                    <a:pt x="431" y="519"/>
                    <a:pt x="433" y="522"/>
                    <a:pt x="439" y="520"/>
                  </a:cubicBezTo>
                  <a:cubicBezTo>
                    <a:pt x="441" y="513"/>
                    <a:pt x="439" y="510"/>
                    <a:pt x="433" y="512"/>
                  </a:cubicBezTo>
                  <a:close/>
                  <a:moveTo>
                    <a:pt x="636" y="514"/>
                  </a:moveTo>
                  <a:cubicBezTo>
                    <a:pt x="630" y="518"/>
                    <a:pt x="638" y="527"/>
                    <a:pt x="644" y="523"/>
                  </a:cubicBezTo>
                  <a:cubicBezTo>
                    <a:pt x="650" y="519"/>
                    <a:pt x="642" y="510"/>
                    <a:pt x="636" y="514"/>
                  </a:cubicBezTo>
                  <a:close/>
                  <a:moveTo>
                    <a:pt x="721" y="516"/>
                  </a:moveTo>
                  <a:cubicBezTo>
                    <a:pt x="727" y="520"/>
                    <a:pt x="733" y="524"/>
                    <a:pt x="739" y="527"/>
                  </a:cubicBezTo>
                  <a:cubicBezTo>
                    <a:pt x="739" y="523"/>
                    <a:pt x="738" y="518"/>
                    <a:pt x="737" y="514"/>
                  </a:cubicBezTo>
                  <a:cubicBezTo>
                    <a:pt x="732" y="513"/>
                    <a:pt x="726" y="515"/>
                    <a:pt x="721" y="516"/>
                  </a:cubicBezTo>
                  <a:close/>
                  <a:moveTo>
                    <a:pt x="775" y="516"/>
                  </a:moveTo>
                  <a:cubicBezTo>
                    <a:pt x="774" y="524"/>
                    <a:pt x="775" y="533"/>
                    <a:pt x="775" y="542"/>
                  </a:cubicBezTo>
                  <a:cubicBezTo>
                    <a:pt x="776" y="542"/>
                    <a:pt x="779" y="542"/>
                    <a:pt x="781" y="542"/>
                  </a:cubicBezTo>
                  <a:cubicBezTo>
                    <a:pt x="782" y="539"/>
                    <a:pt x="785" y="535"/>
                    <a:pt x="786" y="532"/>
                  </a:cubicBezTo>
                  <a:cubicBezTo>
                    <a:pt x="785" y="526"/>
                    <a:pt x="783" y="520"/>
                    <a:pt x="781" y="514"/>
                  </a:cubicBezTo>
                  <a:cubicBezTo>
                    <a:pt x="780" y="514"/>
                    <a:pt x="776" y="515"/>
                    <a:pt x="775" y="516"/>
                  </a:cubicBezTo>
                  <a:close/>
                  <a:moveTo>
                    <a:pt x="889" y="527"/>
                  </a:moveTo>
                  <a:cubicBezTo>
                    <a:pt x="898" y="535"/>
                    <a:pt x="911" y="522"/>
                    <a:pt x="907" y="512"/>
                  </a:cubicBezTo>
                  <a:cubicBezTo>
                    <a:pt x="900" y="517"/>
                    <a:pt x="894" y="522"/>
                    <a:pt x="889" y="527"/>
                  </a:cubicBezTo>
                  <a:close/>
                  <a:moveTo>
                    <a:pt x="989" y="527"/>
                  </a:moveTo>
                  <a:cubicBezTo>
                    <a:pt x="992" y="528"/>
                    <a:pt x="995" y="529"/>
                    <a:pt x="998" y="531"/>
                  </a:cubicBezTo>
                  <a:cubicBezTo>
                    <a:pt x="1004" y="526"/>
                    <a:pt x="1008" y="520"/>
                    <a:pt x="1008" y="512"/>
                  </a:cubicBezTo>
                  <a:cubicBezTo>
                    <a:pt x="1000" y="515"/>
                    <a:pt x="989" y="517"/>
                    <a:pt x="989" y="527"/>
                  </a:cubicBezTo>
                  <a:close/>
                  <a:moveTo>
                    <a:pt x="408" y="514"/>
                  </a:moveTo>
                  <a:cubicBezTo>
                    <a:pt x="410" y="524"/>
                    <a:pt x="412" y="534"/>
                    <a:pt x="420" y="540"/>
                  </a:cubicBezTo>
                  <a:cubicBezTo>
                    <a:pt x="426" y="540"/>
                    <a:pt x="425" y="534"/>
                    <a:pt x="427" y="531"/>
                  </a:cubicBezTo>
                  <a:cubicBezTo>
                    <a:pt x="421" y="524"/>
                    <a:pt x="416" y="518"/>
                    <a:pt x="408" y="514"/>
                  </a:cubicBezTo>
                  <a:close/>
                  <a:moveTo>
                    <a:pt x="530" y="516"/>
                  </a:moveTo>
                  <a:cubicBezTo>
                    <a:pt x="530" y="522"/>
                    <a:pt x="530" y="528"/>
                    <a:pt x="530" y="534"/>
                  </a:cubicBezTo>
                  <a:cubicBezTo>
                    <a:pt x="534" y="534"/>
                    <a:pt x="538" y="533"/>
                    <a:pt x="541" y="533"/>
                  </a:cubicBezTo>
                  <a:cubicBezTo>
                    <a:pt x="544" y="525"/>
                    <a:pt x="537" y="518"/>
                    <a:pt x="530" y="516"/>
                  </a:cubicBezTo>
                  <a:close/>
                  <a:moveTo>
                    <a:pt x="614" y="524"/>
                  </a:moveTo>
                  <a:cubicBezTo>
                    <a:pt x="611" y="532"/>
                    <a:pt x="608" y="540"/>
                    <a:pt x="609" y="548"/>
                  </a:cubicBezTo>
                  <a:cubicBezTo>
                    <a:pt x="611" y="555"/>
                    <a:pt x="621" y="558"/>
                    <a:pt x="625" y="550"/>
                  </a:cubicBezTo>
                  <a:cubicBezTo>
                    <a:pt x="627" y="540"/>
                    <a:pt x="619" y="532"/>
                    <a:pt x="614" y="524"/>
                  </a:cubicBezTo>
                  <a:close/>
                  <a:moveTo>
                    <a:pt x="744" y="538"/>
                  </a:moveTo>
                  <a:cubicBezTo>
                    <a:pt x="749" y="538"/>
                    <a:pt x="754" y="539"/>
                    <a:pt x="759" y="539"/>
                  </a:cubicBezTo>
                  <a:cubicBezTo>
                    <a:pt x="761" y="534"/>
                    <a:pt x="761" y="529"/>
                    <a:pt x="762" y="524"/>
                  </a:cubicBezTo>
                  <a:cubicBezTo>
                    <a:pt x="755" y="526"/>
                    <a:pt x="743" y="527"/>
                    <a:pt x="744" y="538"/>
                  </a:cubicBezTo>
                  <a:close/>
                  <a:moveTo>
                    <a:pt x="260" y="526"/>
                  </a:moveTo>
                  <a:cubicBezTo>
                    <a:pt x="261" y="535"/>
                    <a:pt x="266" y="543"/>
                    <a:pt x="270" y="551"/>
                  </a:cubicBezTo>
                  <a:cubicBezTo>
                    <a:pt x="271" y="549"/>
                    <a:pt x="274" y="546"/>
                    <a:pt x="275" y="544"/>
                  </a:cubicBezTo>
                  <a:cubicBezTo>
                    <a:pt x="270" y="537"/>
                    <a:pt x="266" y="531"/>
                    <a:pt x="260" y="526"/>
                  </a:cubicBezTo>
                  <a:close/>
                  <a:moveTo>
                    <a:pt x="306" y="529"/>
                  </a:moveTo>
                  <a:cubicBezTo>
                    <a:pt x="310" y="539"/>
                    <a:pt x="314" y="550"/>
                    <a:pt x="325" y="555"/>
                  </a:cubicBezTo>
                  <a:cubicBezTo>
                    <a:pt x="336" y="541"/>
                    <a:pt x="317" y="532"/>
                    <a:pt x="306" y="529"/>
                  </a:cubicBezTo>
                  <a:close/>
                  <a:moveTo>
                    <a:pt x="707" y="531"/>
                  </a:moveTo>
                  <a:cubicBezTo>
                    <a:pt x="703" y="534"/>
                    <a:pt x="704" y="538"/>
                    <a:pt x="708" y="541"/>
                  </a:cubicBezTo>
                  <a:cubicBezTo>
                    <a:pt x="716" y="552"/>
                    <a:pt x="728" y="537"/>
                    <a:pt x="733" y="530"/>
                  </a:cubicBezTo>
                  <a:cubicBezTo>
                    <a:pt x="724" y="530"/>
                    <a:pt x="715" y="529"/>
                    <a:pt x="707" y="531"/>
                  </a:cubicBezTo>
                  <a:close/>
                  <a:moveTo>
                    <a:pt x="860" y="532"/>
                  </a:moveTo>
                  <a:cubicBezTo>
                    <a:pt x="857" y="544"/>
                    <a:pt x="855" y="556"/>
                    <a:pt x="849" y="567"/>
                  </a:cubicBezTo>
                  <a:cubicBezTo>
                    <a:pt x="854" y="567"/>
                    <a:pt x="859" y="567"/>
                    <a:pt x="865" y="567"/>
                  </a:cubicBezTo>
                  <a:cubicBezTo>
                    <a:pt x="867" y="557"/>
                    <a:pt x="869" y="546"/>
                    <a:pt x="869" y="535"/>
                  </a:cubicBezTo>
                  <a:cubicBezTo>
                    <a:pt x="869" y="529"/>
                    <a:pt x="863" y="528"/>
                    <a:pt x="860" y="532"/>
                  </a:cubicBezTo>
                  <a:close/>
                  <a:moveTo>
                    <a:pt x="387" y="552"/>
                  </a:moveTo>
                  <a:cubicBezTo>
                    <a:pt x="392" y="550"/>
                    <a:pt x="398" y="549"/>
                    <a:pt x="402" y="547"/>
                  </a:cubicBezTo>
                  <a:cubicBezTo>
                    <a:pt x="404" y="542"/>
                    <a:pt x="401" y="537"/>
                    <a:pt x="400" y="531"/>
                  </a:cubicBezTo>
                  <a:cubicBezTo>
                    <a:pt x="393" y="536"/>
                    <a:pt x="388" y="543"/>
                    <a:pt x="387" y="552"/>
                  </a:cubicBezTo>
                  <a:close/>
                  <a:moveTo>
                    <a:pt x="1153" y="563"/>
                  </a:moveTo>
                  <a:cubicBezTo>
                    <a:pt x="1156" y="555"/>
                    <a:pt x="1160" y="545"/>
                    <a:pt x="1156" y="536"/>
                  </a:cubicBezTo>
                  <a:cubicBezTo>
                    <a:pt x="1145" y="540"/>
                    <a:pt x="1141" y="558"/>
                    <a:pt x="1153" y="563"/>
                  </a:cubicBezTo>
                  <a:close/>
                  <a:moveTo>
                    <a:pt x="504" y="568"/>
                  </a:moveTo>
                  <a:cubicBezTo>
                    <a:pt x="508" y="565"/>
                    <a:pt x="512" y="562"/>
                    <a:pt x="515" y="559"/>
                  </a:cubicBezTo>
                  <a:cubicBezTo>
                    <a:pt x="518" y="552"/>
                    <a:pt x="514" y="546"/>
                    <a:pt x="511" y="540"/>
                  </a:cubicBezTo>
                  <a:cubicBezTo>
                    <a:pt x="502" y="546"/>
                    <a:pt x="499" y="558"/>
                    <a:pt x="504" y="568"/>
                  </a:cubicBezTo>
                  <a:close/>
                  <a:moveTo>
                    <a:pt x="585" y="548"/>
                  </a:moveTo>
                  <a:cubicBezTo>
                    <a:pt x="579" y="554"/>
                    <a:pt x="573" y="563"/>
                    <a:pt x="578" y="573"/>
                  </a:cubicBezTo>
                  <a:cubicBezTo>
                    <a:pt x="582" y="569"/>
                    <a:pt x="587" y="567"/>
                    <a:pt x="589" y="562"/>
                  </a:cubicBezTo>
                  <a:cubicBezTo>
                    <a:pt x="591" y="557"/>
                    <a:pt x="587" y="552"/>
                    <a:pt x="585" y="548"/>
                  </a:cubicBezTo>
                  <a:close/>
                  <a:moveTo>
                    <a:pt x="353" y="567"/>
                  </a:moveTo>
                  <a:cubicBezTo>
                    <a:pt x="363" y="580"/>
                    <a:pt x="379" y="562"/>
                    <a:pt x="375" y="549"/>
                  </a:cubicBezTo>
                  <a:cubicBezTo>
                    <a:pt x="367" y="555"/>
                    <a:pt x="354" y="557"/>
                    <a:pt x="353" y="567"/>
                  </a:cubicBezTo>
                  <a:close/>
                  <a:moveTo>
                    <a:pt x="681" y="554"/>
                  </a:moveTo>
                  <a:cubicBezTo>
                    <a:pt x="681" y="557"/>
                    <a:pt x="681" y="562"/>
                    <a:pt x="681" y="564"/>
                  </a:cubicBezTo>
                  <a:cubicBezTo>
                    <a:pt x="686" y="561"/>
                    <a:pt x="691" y="558"/>
                    <a:pt x="696" y="554"/>
                  </a:cubicBezTo>
                  <a:cubicBezTo>
                    <a:pt x="691" y="554"/>
                    <a:pt x="686" y="554"/>
                    <a:pt x="681" y="554"/>
                  </a:cubicBezTo>
                  <a:close/>
                  <a:moveTo>
                    <a:pt x="706" y="553"/>
                  </a:moveTo>
                  <a:cubicBezTo>
                    <a:pt x="708" y="563"/>
                    <a:pt x="704" y="572"/>
                    <a:pt x="703" y="582"/>
                  </a:cubicBezTo>
                  <a:cubicBezTo>
                    <a:pt x="710" y="580"/>
                    <a:pt x="717" y="579"/>
                    <a:pt x="723" y="577"/>
                  </a:cubicBezTo>
                  <a:cubicBezTo>
                    <a:pt x="719" y="567"/>
                    <a:pt x="716" y="557"/>
                    <a:pt x="706" y="553"/>
                  </a:cubicBezTo>
                  <a:close/>
                  <a:moveTo>
                    <a:pt x="921" y="584"/>
                  </a:moveTo>
                  <a:cubicBezTo>
                    <a:pt x="925" y="578"/>
                    <a:pt x="928" y="572"/>
                    <a:pt x="932" y="566"/>
                  </a:cubicBezTo>
                  <a:cubicBezTo>
                    <a:pt x="935" y="567"/>
                    <a:pt x="940" y="567"/>
                    <a:pt x="943" y="567"/>
                  </a:cubicBezTo>
                  <a:cubicBezTo>
                    <a:pt x="941" y="563"/>
                    <a:pt x="944" y="553"/>
                    <a:pt x="937" y="552"/>
                  </a:cubicBezTo>
                  <a:cubicBezTo>
                    <a:pt x="929" y="561"/>
                    <a:pt x="910" y="571"/>
                    <a:pt x="921" y="584"/>
                  </a:cubicBezTo>
                  <a:close/>
                  <a:moveTo>
                    <a:pt x="222" y="563"/>
                  </a:moveTo>
                  <a:cubicBezTo>
                    <a:pt x="222" y="569"/>
                    <a:pt x="222" y="575"/>
                    <a:pt x="222" y="581"/>
                  </a:cubicBezTo>
                  <a:cubicBezTo>
                    <a:pt x="233" y="582"/>
                    <a:pt x="250" y="579"/>
                    <a:pt x="247" y="564"/>
                  </a:cubicBezTo>
                  <a:cubicBezTo>
                    <a:pt x="245" y="552"/>
                    <a:pt x="229" y="558"/>
                    <a:pt x="222" y="563"/>
                  </a:cubicBezTo>
                  <a:close/>
                  <a:moveTo>
                    <a:pt x="724" y="557"/>
                  </a:moveTo>
                  <a:cubicBezTo>
                    <a:pt x="731" y="566"/>
                    <a:pt x="739" y="575"/>
                    <a:pt x="747" y="583"/>
                  </a:cubicBezTo>
                  <a:cubicBezTo>
                    <a:pt x="748" y="581"/>
                    <a:pt x="750" y="578"/>
                    <a:pt x="751" y="576"/>
                  </a:cubicBezTo>
                  <a:cubicBezTo>
                    <a:pt x="744" y="568"/>
                    <a:pt x="737" y="556"/>
                    <a:pt x="724" y="557"/>
                  </a:cubicBezTo>
                  <a:close/>
                  <a:moveTo>
                    <a:pt x="974" y="578"/>
                  </a:moveTo>
                  <a:cubicBezTo>
                    <a:pt x="987" y="584"/>
                    <a:pt x="1008" y="567"/>
                    <a:pt x="994" y="554"/>
                  </a:cubicBezTo>
                  <a:cubicBezTo>
                    <a:pt x="987" y="561"/>
                    <a:pt x="970" y="565"/>
                    <a:pt x="974" y="578"/>
                  </a:cubicBezTo>
                  <a:close/>
                  <a:moveTo>
                    <a:pt x="454" y="564"/>
                  </a:moveTo>
                  <a:cubicBezTo>
                    <a:pt x="451" y="570"/>
                    <a:pt x="461" y="577"/>
                    <a:pt x="466" y="572"/>
                  </a:cubicBezTo>
                  <a:cubicBezTo>
                    <a:pt x="467" y="567"/>
                    <a:pt x="458" y="560"/>
                    <a:pt x="454" y="564"/>
                  </a:cubicBezTo>
                  <a:close/>
                  <a:moveTo>
                    <a:pt x="1030" y="563"/>
                  </a:moveTo>
                  <a:cubicBezTo>
                    <a:pt x="1029" y="573"/>
                    <a:pt x="1026" y="595"/>
                    <a:pt x="1044" y="591"/>
                  </a:cubicBezTo>
                  <a:cubicBezTo>
                    <a:pt x="1044" y="580"/>
                    <a:pt x="1039" y="569"/>
                    <a:pt x="1030" y="563"/>
                  </a:cubicBezTo>
                  <a:close/>
                  <a:moveTo>
                    <a:pt x="1062" y="587"/>
                  </a:moveTo>
                  <a:cubicBezTo>
                    <a:pt x="1070" y="580"/>
                    <a:pt x="1075" y="571"/>
                    <a:pt x="1079" y="561"/>
                  </a:cubicBezTo>
                  <a:cubicBezTo>
                    <a:pt x="1068" y="564"/>
                    <a:pt x="1047" y="576"/>
                    <a:pt x="1062" y="587"/>
                  </a:cubicBezTo>
                  <a:close/>
                  <a:moveTo>
                    <a:pt x="481" y="567"/>
                  </a:moveTo>
                  <a:cubicBezTo>
                    <a:pt x="482" y="572"/>
                    <a:pt x="482" y="578"/>
                    <a:pt x="482" y="583"/>
                  </a:cubicBezTo>
                  <a:cubicBezTo>
                    <a:pt x="484" y="583"/>
                    <a:pt x="489" y="582"/>
                    <a:pt x="491" y="582"/>
                  </a:cubicBezTo>
                  <a:cubicBezTo>
                    <a:pt x="493" y="575"/>
                    <a:pt x="487" y="570"/>
                    <a:pt x="481" y="567"/>
                  </a:cubicBezTo>
                  <a:close/>
                  <a:moveTo>
                    <a:pt x="886" y="571"/>
                  </a:moveTo>
                  <a:cubicBezTo>
                    <a:pt x="882" y="573"/>
                    <a:pt x="879" y="577"/>
                    <a:pt x="878" y="582"/>
                  </a:cubicBezTo>
                  <a:cubicBezTo>
                    <a:pt x="881" y="589"/>
                    <a:pt x="894" y="590"/>
                    <a:pt x="891" y="580"/>
                  </a:cubicBezTo>
                  <a:cubicBezTo>
                    <a:pt x="890" y="577"/>
                    <a:pt x="892" y="566"/>
                    <a:pt x="886" y="571"/>
                  </a:cubicBezTo>
                  <a:close/>
                  <a:moveTo>
                    <a:pt x="1092" y="568"/>
                  </a:moveTo>
                  <a:cubicBezTo>
                    <a:pt x="1090" y="575"/>
                    <a:pt x="1092" y="577"/>
                    <a:pt x="1099" y="575"/>
                  </a:cubicBezTo>
                  <a:cubicBezTo>
                    <a:pt x="1100" y="569"/>
                    <a:pt x="1098" y="566"/>
                    <a:pt x="1092" y="568"/>
                  </a:cubicBezTo>
                  <a:close/>
                  <a:moveTo>
                    <a:pt x="281" y="573"/>
                  </a:moveTo>
                  <a:cubicBezTo>
                    <a:pt x="275" y="574"/>
                    <a:pt x="271" y="584"/>
                    <a:pt x="278" y="585"/>
                  </a:cubicBezTo>
                  <a:cubicBezTo>
                    <a:pt x="286" y="586"/>
                    <a:pt x="291" y="570"/>
                    <a:pt x="281" y="573"/>
                  </a:cubicBezTo>
                  <a:close/>
                  <a:moveTo>
                    <a:pt x="384" y="580"/>
                  </a:moveTo>
                  <a:cubicBezTo>
                    <a:pt x="394" y="584"/>
                    <a:pt x="405" y="591"/>
                    <a:pt x="416" y="589"/>
                  </a:cubicBezTo>
                  <a:cubicBezTo>
                    <a:pt x="410" y="583"/>
                    <a:pt x="404" y="577"/>
                    <a:pt x="396" y="575"/>
                  </a:cubicBezTo>
                  <a:cubicBezTo>
                    <a:pt x="391" y="575"/>
                    <a:pt x="383" y="572"/>
                    <a:pt x="384" y="580"/>
                  </a:cubicBezTo>
                  <a:close/>
                  <a:moveTo>
                    <a:pt x="429" y="576"/>
                  </a:moveTo>
                  <a:cubicBezTo>
                    <a:pt x="422" y="583"/>
                    <a:pt x="421" y="594"/>
                    <a:pt x="422" y="603"/>
                  </a:cubicBezTo>
                  <a:cubicBezTo>
                    <a:pt x="429" y="600"/>
                    <a:pt x="435" y="596"/>
                    <a:pt x="442" y="592"/>
                  </a:cubicBezTo>
                  <a:cubicBezTo>
                    <a:pt x="438" y="587"/>
                    <a:pt x="438" y="576"/>
                    <a:pt x="429" y="576"/>
                  </a:cubicBezTo>
                  <a:close/>
                  <a:moveTo>
                    <a:pt x="449" y="578"/>
                  </a:moveTo>
                  <a:cubicBezTo>
                    <a:pt x="449" y="584"/>
                    <a:pt x="452" y="590"/>
                    <a:pt x="450" y="596"/>
                  </a:cubicBezTo>
                  <a:cubicBezTo>
                    <a:pt x="446" y="602"/>
                    <a:pt x="439" y="605"/>
                    <a:pt x="433" y="610"/>
                  </a:cubicBezTo>
                  <a:cubicBezTo>
                    <a:pt x="440" y="619"/>
                    <a:pt x="438" y="631"/>
                    <a:pt x="438" y="641"/>
                  </a:cubicBezTo>
                  <a:cubicBezTo>
                    <a:pt x="430" y="648"/>
                    <a:pt x="420" y="652"/>
                    <a:pt x="411" y="657"/>
                  </a:cubicBezTo>
                  <a:cubicBezTo>
                    <a:pt x="414" y="661"/>
                    <a:pt x="418" y="665"/>
                    <a:pt x="422" y="668"/>
                  </a:cubicBezTo>
                  <a:cubicBezTo>
                    <a:pt x="432" y="657"/>
                    <a:pt x="445" y="650"/>
                    <a:pt x="458" y="643"/>
                  </a:cubicBezTo>
                  <a:cubicBezTo>
                    <a:pt x="459" y="637"/>
                    <a:pt x="460" y="632"/>
                    <a:pt x="459" y="627"/>
                  </a:cubicBezTo>
                  <a:cubicBezTo>
                    <a:pt x="473" y="614"/>
                    <a:pt x="496" y="609"/>
                    <a:pt x="513" y="619"/>
                  </a:cubicBezTo>
                  <a:cubicBezTo>
                    <a:pt x="524" y="620"/>
                    <a:pt x="513" y="609"/>
                    <a:pt x="512" y="605"/>
                  </a:cubicBezTo>
                  <a:cubicBezTo>
                    <a:pt x="494" y="604"/>
                    <a:pt x="477" y="599"/>
                    <a:pt x="466" y="584"/>
                  </a:cubicBezTo>
                  <a:cubicBezTo>
                    <a:pt x="461" y="582"/>
                    <a:pt x="455" y="580"/>
                    <a:pt x="449" y="578"/>
                  </a:cubicBezTo>
                  <a:close/>
                  <a:moveTo>
                    <a:pt x="753" y="598"/>
                  </a:moveTo>
                  <a:cubicBezTo>
                    <a:pt x="759" y="598"/>
                    <a:pt x="765" y="598"/>
                    <a:pt x="771" y="598"/>
                  </a:cubicBezTo>
                  <a:cubicBezTo>
                    <a:pt x="773" y="591"/>
                    <a:pt x="774" y="584"/>
                    <a:pt x="774" y="577"/>
                  </a:cubicBezTo>
                  <a:cubicBezTo>
                    <a:pt x="764" y="578"/>
                    <a:pt x="751" y="587"/>
                    <a:pt x="753" y="598"/>
                  </a:cubicBezTo>
                  <a:close/>
                  <a:moveTo>
                    <a:pt x="792" y="578"/>
                  </a:moveTo>
                  <a:cubicBezTo>
                    <a:pt x="795" y="583"/>
                    <a:pt x="799" y="587"/>
                    <a:pt x="802" y="592"/>
                  </a:cubicBezTo>
                  <a:cubicBezTo>
                    <a:pt x="802" y="588"/>
                    <a:pt x="802" y="583"/>
                    <a:pt x="802" y="579"/>
                  </a:cubicBezTo>
                  <a:cubicBezTo>
                    <a:pt x="799" y="579"/>
                    <a:pt x="794" y="578"/>
                    <a:pt x="792" y="578"/>
                  </a:cubicBezTo>
                  <a:close/>
                  <a:moveTo>
                    <a:pt x="362" y="583"/>
                  </a:moveTo>
                  <a:cubicBezTo>
                    <a:pt x="362" y="587"/>
                    <a:pt x="366" y="589"/>
                    <a:pt x="369" y="593"/>
                  </a:cubicBezTo>
                  <a:cubicBezTo>
                    <a:pt x="370" y="598"/>
                    <a:pt x="367" y="608"/>
                    <a:pt x="375" y="608"/>
                  </a:cubicBezTo>
                  <a:cubicBezTo>
                    <a:pt x="380" y="604"/>
                    <a:pt x="385" y="599"/>
                    <a:pt x="389" y="594"/>
                  </a:cubicBezTo>
                  <a:cubicBezTo>
                    <a:pt x="380" y="590"/>
                    <a:pt x="373" y="580"/>
                    <a:pt x="362" y="583"/>
                  </a:cubicBezTo>
                  <a:close/>
                  <a:moveTo>
                    <a:pt x="837" y="602"/>
                  </a:moveTo>
                  <a:cubicBezTo>
                    <a:pt x="843" y="602"/>
                    <a:pt x="849" y="602"/>
                    <a:pt x="854" y="601"/>
                  </a:cubicBezTo>
                  <a:cubicBezTo>
                    <a:pt x="861" y="597"/>
                    <a:pt x="860" y="584"/>
                    <a:pt x="852" y="582"/>
                  </a:cubicBezTo>
                  <a:cubicBezTo>
                    <a:pt x="844" y="586"/>
                    <a:pt x="841" y="594"/>
                    <a:pt x="837" y="602"/>
                  </a:cubicBezTo>
                  <a:close/>
                  <a:moveTo>
                    <a:pt x="902" y="577"/>
                  </a:moveTo>
                  <a:cubicBezTo>
                    <a:pt x="901" y="583"/>
                    <a:pt x="899" y="589"/>
                    <a:pt x="897" y="596"/>
                  </a:cubicBezTo>
                  <a:cubicBezTo>
                    <a:pt x="913" y="601"/>
                    <a:pt x="921" y="615"/>
                    <a:pt x="929" y="627"/>
                  </a:cubicBezTo>
                  <a:cubicBezTo>
                    <a:pt x="937" y="621"/>
                    <a:pt x="943" y="613"/>
                    <a:pt x="949" y="605"/>
                  </a:cubicBezTo>
                  <a:cubicBezTo>
                    <a:pt x="942" y="606"/>
                    <a:pt x="934" y="609"/>
                    <a:pt x="927" y="609"/>
                  </a:cubicBezTo>
                  <a:cubicBezTo>
                    <a:pt x="925" y="602"/>
                    <a:pt x="928" y="595"/>
                    <a:pt x="930" y="588"/>
                  </a:cubicBezTo>
                  <a:cubicBezTo>
                    <a:pt x="921" y="592"/>
                    <a:pt x="913" y="592"/>
                    <a:pt x="909" y="582"/>
                  </a:cubicBezTo>
                  <a:cubicBezTo>
                    <a:pt x="907" y="581"/>
                    <a:pt x="904" y="578"/>
                    <a:pt x="902" y="577"/>
                  </a:cubicBezTo>
                  <a:close/>
                  <a:moveTo>
                    <a:pt x="240" y="587"/>
                  </a:moveTo>
                  <a:cubicBezTo>
                    <a:pt x="249" y="599"/>
                    <a:pt x="259" y="612"/>
                    <a:pt x="263" y="628"/>
                  </a:cubicBezTo>
                  <a:cubicBezTo>
                    <a:pt x="262" y="640"/>
                    <a:pt x="245" y="632"/>
                    <a:pt x="239" y="629"/>
                  </a:cubicBezTo>
                  <a:cubicBezTo>
                    <a:pt x="235" y="616"/>
                    <a:pt x="237" y="602"/>
                    <a:pt x="238" y="589"/>
                  </a:cubicBezTo>
                  <a:cubicBezTo>
                    <a:pt x="235" y="589"/>
                    <a:pt x="228" y="590"/>
                    <a:pt x="225" y="590"/>
                  </a:cubicBezTo>
                  <a:cubicBezTo>
                    <a:pt x="227" y="608"/>
                    <a:pt x="232" y="625"/>
                    <a:pt x="231" y="642"/>
                  </a:cubicBezTo>
                  <a:cubicBezTo>
                    <a:pt x="236" y="643"/>
                    <a:pt x="241" y="641"/>
                    <a:pt x="245" y="637"/>
                  </a:cubicBezTo>
                  <a:cubicBezTo>
                    <a:pt x="249" y="640"/>
                    <a:pt x="252" y="643"/>
                    <a:pt x="255" y="646"/>
                  </a:cubicBezTo>
                  <a:cubicBezTo>
                    <a:pt x="261" y="638"/>
                    <a:pt x="270" y="635"/>
                    <a:pt x="280" y="634"/>
                  </a:cubicBezTo>
                  <a:cubicBezTo>
                    <a:pt x="288" y="638"/>
                    <a:pt x="295" y="643"/>
                    <a:pt x="303" y="647"/>
                  </a:cubicBezTo>
                  <a:cubicBezTo>
                    <a:pt x="309" y="640"/>
                    <a:pt x="316" y="634"/>
                    <a:pt x="323" y="628"/>
                  </a:cubicBezTo>
                  <a:cubicBezTo>
                    <a:pt x="310" y="627"/>
                    <a:pt x="298" y="627"/>
                    <a:pt x="285" y="626"/>
                  </a:cubicBezTo>
                  <a:cubicBezTo>
                    <a:pt x="278" y="622"/>
                    <a:pt x="271" y="617"/>
                    <a:pt x="264" y="612"/>
                  </a:cubicBezTo>
                  <a:cubicBezTo>
                    <a:pt x="258" y="604"/>
                    <a:pt x="256" y="594"/>
                    <a:pt x="252" y="585"/>
                  </a:cubicBezTo>
                  <a:cubicBezTo>
                    <a:pt x="249" y="585"/>
                    <a:pt x="243" y="586"/>
                    <a:pt x="240" y="587"/>
                  </a:cubicBezTo>
                  <a:close/>
                  <a:moveTo>
                    <a:pt x="333" y="609"/>
                  </a:moveTo>
                  <a:cubicBezTo>
                    <a:pt x="335" y="609"/>
                    <a:pt x="340" y="610"/>
                    <a:pt x="342" y="610"/>
                  </a:cubicBezTo>
                  <a:cubicBezTo>
                    <a:pt x="347" y="602"/>
                    <a:pt x="354" y="594"/>
                    <a:pt x="350" y="584"/>
                  </a:cubicBezTo>
                  <a:cubicBezTo>
                    <a:pt x="343" y="591"/>
                    <a:pt x="337" y="600"/>
                    <a:pt x="333" y="609"/>
                  </a:cubicBezTo>
                  <a:close/>
                  <a:moveTo>
                    <a:pt x="702" y="592"/>
                  </a:moveTo>
                  <a:cubicBezTo>
                    <a:pt x="701" y="593"/>
                    <a:pt x="700" y="596"/>
                    <a:pt x="700" y="598"/>
                  </a:cubicBezTo>
                  <a:cubicBezTo>
                    <a:pt x="703" y="597"/>
                    <a:pt x="709" y="597"/>
                    <a:pt x="712" y="596"/>
                  </a:cubicBezTo>
                  <a:cubicBezTo>
                    <a:pt x="711" y="603"/>
                    <a:pt x="708" y="608"/>
                    <a:pt x="704" y="613"/>
                  </a:cubicBezTo>
                  <a:cubicBezTo>
                    <a:pt x="703" y="624"/>
                    <a:pt x="703" y="635"/>
                    <a:pt x="703" y="647"/>
                  </a:cubicBezTo>
                  <a:cubicBezTo>
                    <a:pt x="704" y="646"/>
                    <a:pt x="707" y="645"/>
                    <a:pt x="709" y="645"/>
                  </a:cubicBezTo>
                  <a:cubicBezTo>
                    <a:pt x="707" y="633"/>
                    <a:pt x="711" y="621"/>
                    <a:pt x="723" y="617"/>
                  </a:cubicBezTo>
                  <a:cubicBezTo>
                    <a:pt x="720" y="615"/>
                    <a:pt x="717" y="612"/>
                    <a:pt x="714" y="609"/>
                  </a:cubicBezTo>
                  <a:cubicBezTo>
                    <a:pt x="718" y="602"/>
                    <a:pt x="722" y="594"/>
                    <a:pt x="723" y="586"/>
                  </a:cubicBezTo>
                  <a:cubicBezTo>
                    <a:pt x="716" y="588"/>
                    <a:pt x="709" y="590"/>
                    <a:pt x="702" y="592"/>
                  </a:cubicBezTo>
                  <a:close/>
                  <a:moveTo>
                    <a:pt x="813" y="609"/>
                  </a:moveTo>
                  <a:cubicBezTo>
                    <a:pt x="816" y="609"/>
                    <a:pt x="820" y="610"/>
                    <a:pt x="822" y="610"/>
                  </a:cubicBezTo>
                  <a:cubicBezTo>
                    <a:pt x="825" y="601"/>
                    <a:pt x="826" y="593"/>
                    <a:pt x="826" y="584"/>
                  </a:cubicBezTo>
                  <a:cubicBezTo>
                    <a:pt x="819" y="591"/>
                    <a:pt x="814" y="599"/>
                    <a:pt x="813" y="609"/>
                  </a:cubicBezTo>
                  <a:close/>
                  <a:moveTo>
                    <a:pt x="208" y="589"/>
                  </a:moveTo>
                  <a:cubicBezTo>
                    <a:pt x="208" y="602"/>
                    <a:pt x="203" y="627"/>
                    <a:pt x="223" y="628"/>
                  </a:cubicBezTo>
                  <a:cubicBezTo>
                    <a:pt x="220" y="616"/>
                    <a:pt x="218" y="604"/>
                    <a:pt x="217" y="591"/>
                  </a:cubicBezTo>
                  <a:cubicBezTo>
                    <a:pt x="215" y="591"/>
                    <a:pt x="210" y="589"/>
                    <a:pt x="208" y="589"/>
                  </a:cubicBezTo>
                  <a:close/>
                  <a:moveTo>
                    <a:pt x="265" y="594"/>
                  </a:moveTo>
                  <a:cubicBezTo>
                    <a:pt x="263" y="600"/>
                    <a:pt x="265" y="602"/>
                    <a:pt x="270" y="601"/>
                  </a:cubicBezTo>
                  <a:cubicBezTo>
                    <a:pt x="272" y="595"/>
                    <a:pt x="270" y="593"/>
                    <a:pt x="265" y="594"/>
                  </a:cubicBezTo>
                  <a:close/>
                  <a:moveTo>
                    <a:pt x="870" y="591"/>
                  </a:moveTo>
                  <a:cubicBezTo>
                    <a:pt x="869" y="595"/>
                    <a:pt x="867" y="602"/>
                    <a:pt x="866" y="605"/>
                  </a:cubicBezTo>
                  <a:cubicBezTo>
                    <a:pt x="875" y="616"/>
                    <a:pt x="881" y="629"/>
                    <a:pt x="879" y="644"/>
                  </a:cubicBezTo>
                  <a:cubicBezTo>
                    <a:pt x="868" y="659"/>
                    <a:pt x="847" y="676"/>
                    <a:pt x="828" y="667"/>
                  </a:cubicBezTo>
                  <a:cubicBezTo>
                    <a:pt x="829" y="671"/>
                    <a:pt x="830" y="679"/>
                    <a:pt x="831" y="683"/>
                  </a:cubicBezTo>
                  <a:cubicBezTo>
                    <a:pt x="842" y="686"/>
                    <a:pt x="853" y="689"/>
                    <a:pt x="864" y="692"/>
                  </a:cubicBezTo>
                  <a:cubicBezTo>
                    <a:pt x="866" y="672"/>
                    <a:pt x="875" y="651"/>
                    <a:pt x="894" y="641"/>
                  </a:cubicBezTo>
                  <a:cubicBezTo>
                    <a:pt x="896" y="626"/>
                    <a:pt x="898" y="611"/>
                    <a:pt x="890" y="598"/>
                  </a:cubicBezTo>
                  <a:cubicBezTo>
                    <a:pt x="883" y="597"/>
                    <a:pt x="876" y="594"/>
                    <a:pt x="870" y="591"/>
                  </a:cubicBezTo>
                  <a:close/>
                  <a:moveTo>
                    <a:pt x="568" y="638"/>
                  </a:moveTo>
                  <a:cubicBezTo>
                    <a:pt x="587" y="629"/>
                    <a:pt x="576" y="608"/>
                    <a:pt x="569" y="595"/>
                  </a:cubicBezTo>
                  <a:cubicBezTo>
                    <a:pt x="560" y="608"/>
                    <a:pt x="566" y="624"/>
                    <a:pt x="568" y="638"/>
                  </a:cubicBezTo>
                  <a:close/>
                  <a:moveTo>
                    <a:pt x="1000" y="616"/>
                  </a:moveTo>
                  <a:cubicBezTo>
                    <a:pt x="1003" y="618"/>
                    <a:pt x="1005" y="624"/>
                    <a:pt x="1009" y="622"/>
                  </a:cubicBezTo>
                  <a:cubicBezTo>
                    <a:pt x="1011" y="613"/>
                    <a:pt x="1011" y="604"/>
                    <a:pt x="1011" y="595"/>
                  </a:cubicBezTo>
                  <a:cubicBezTo>
                    <a:pt x="1006" y="601"/>
                    <a:pt x="1003" y="609"/>
                    <a:pt x="1000" y="616"/>
                  </a:cubicBezTo>
                  <a:close/>
                  <a:moveTo>
                    <a:pt x="380" y="616"/>
                  </a:moveTo>
                  <a:cubicBezTo>
                    <a:pt x="385" y="620"/>
                    <a:pt x="390" y="625"/>
                    <a:pt x="395" y="629"/>
                  </a:cubicBezTo>
                  <a:cubicBezTo>
                    <a:pt x="395" y="621"/>
                    <a:pt x="395" y="612"/>
                    <a:pt x="395" y="604"/>
                  </a:cubicBezTo>
                  <a:cubicBezTo>
                    <a:pt x="390" y="608"/>
                    <a:pt x="385" y="612"/>
                    <a:pt x="380" y="616"/>
                  </a:cubicBezTo>
                  <a:close/>
                  <a:moveTo>
                    <a:pt x="757" y="608"/>
                  </a:moveTo>
                  <a:cubicBezTo>
                    <a:pt x="759" y="625"/>
                    <a:pt x="748" y="643"/>
                    <a:pt x="730" y="644"/>
                  </a:cubicBezTo>
                  <a:cubicBezTo>
                    <a:pt x="733" y="650"/>
                    <a:pt x="739" y="656"/>
                    <a:pt x="740" y="664"/>
                  </a:cubicBezTo>
                  <a:cubicBezTo>
                    <a:pt x="743" y="675"/>
                    <a:pt x="736" y="685"/>
                    <a:pt x="730" y="694"/>
                  </a:cubicBezTo>
                  <a:cubicBezTo>
                    <a:pt x="720" y="693"/>
                    <a:pt x="708" y="693"/>
                    <a:pt x="700" y="686"/>
                  </a:cubicBezTo>
                  <a:cubicBezTo>
                    <a:pt x="703" y="711"/>
                    <a:pt x="676" y="725"/>
                    <a:pt x="655" y="718"/>
                  </a:cubicBezTo>
                  <a:cubicBezTo>
                    <a:pt x="653" y="721"/>
                    <a:pt x="651" y="725"/>
                    <a:pt x="649" y="729"/>
                  </a:cubicBezTo>
                  <a:cubicBezTo>
                    <a:pt x="640" y="731"/>
                    <a:pt x="632" y="733"/>
                    <a:pt x="623" y="734"/>
                  </a:cubicBezTo>
                  <a:cubicBezTo>
                    <a:pt x="618" y="727"/>
                    <a:pt x="613" y="719"/>
                    <a:pt x="613" y="710"/>
                  </a:cubicBezTo>
                  <a:cubicBezTo>
                    <a:pt x="609" y="709"/>
                    <a:pt x="605" y="709"/>
                    <a:pt x="601" y="709"/>
                  </a:cubicBezTo>
                  <a:cubicBezTo>
                    <a:pt x="596" y="704"/>
                    <a:pt x="591" y="699"/>
                    <a:pt x="586" y="695"/>
                  </a:cubicBezTo>
                  <a:cubicBezTo>
                    <a:pt x="585" y="702"/>
                    <a:pt x="588" y="712"/>
                    <a:pt x="581" y="717"/>
                  </a:cubicBezTo>
                  <a:cubicBezTo>
                    <a:pt x="574" y="724"/>
                    <a:pt x="563" y="725"/>
                    <a:pt x="553" y="726"/>
                  </a:cubicBezTo>
                  <a:cubicBezTo>
                    <a:pt x="555" y="733"/>
                    <a:pt x="555" y="741"/>
                    <a:pt x="555" y="748"/>
                  </a:cubicBezTo>
                  <a:cubicBezTo>
                    <a:pt x="565" y="747"/>
                    <a:pt x="575" y="749"/>
                    <a:pt x="584" y="754"/>
                  </a:cubicBezTo>
                  <a:cubicBezTo>
                    <a:pt x="593" y="755"/>
                    <a:pt x="590" y="744"/>
                    <a:pt x="592" y="739"/>
                  </a:cubicBezTo>
                  <a:cubicBezTo>
                    <a:pt x="596" y="742"/>
                    <a:pt x="600" y="745"/>
                    <a:pt x="605" y="747"/>
                  </a:cubicBezTo>
                  <a:cubicBezTo>
                    <a:pt x="617" y="749"/>
                    <a:pt x="631" y="746"/>
                    <a:pt x="640" y="756"/>
                  </a:cubicBezTo>
                  <a:cubicBezTo>
                    <a:pt x="654" y="769"/>
                    <a:pt x="663" y="786"/>
                    <a:pt x="676" y="801"/>
                  </a:cubicBezTo>
                  <a:cubicBezTo>
                    <a:pt x="667" y="822"/>
                    <a:pt x="691" y="838"/>
                    <a:pt x="687" y="860"/>
                  </a:cubicBezTo>
                  <a:cubicBezTo>
                    <a:pt x="684" y="888"/>
                    <a:pt x="700" y="918"/>
                    <a:pt x="687" y="946"/>
                  </a:cubicBezTo>
                  <a:cubicBezTo>
                    <a:pt x="695" y="949"/>
                    <a:pt x="705" y="954"/>
                    <a:pt x="713" y="948"/>
                  </a:cubicBezTo>
                  <a:cubicBezTo>
                    <a:pt x="720" y="942"/>
                    <a:pt x="729" y="947"/>
                    <a:pt x="737" y="947"/>
                  </a:cubicBezTo>
                  <a:cubicBezTo>
                    <a:pt x="737" y="937"/>
                    <a:pt x="734" y="927"/>
                    <a:pt x="736" y="916"/>
                  </a:cubicBezTo>
                  <a:cubicBezTo>
                    <a:pt x="740" y="893"/>
                    <a:pt x="734" y="869"/>
                    <a:pt x="743" y="847"/>
                  </a:cubicBezTo>
                  <a:cubicBezTo>
                    <a:pt x="751" y="828"/>
                    <a:pt x="754" y="808"/>
                    <a:pt x="763" y="790"/>
                  </a:cubicBezTo>
                  <a:cubicBezTo>
                    <a:pt x="767" y="782"/>
                    <a:pt x="768" y="774"/>
                    <a:pt x="770" y="766"/>
                  </a:cubicBezTo>
                  <a:cubicBezTo>
                    <a:pt x="771" y="756"/>
                    <a:pt x="782" y="750"/>
                    <a:pt x="789" y="744"/>
                  </a:cubicBezTo>
                  <a:cubicBezTo>
                    <a:pt x="787" y="737"/>
                    <a:pt x="785" y="729"/>
                    <a:pt x="787" y="722"/>
                  </a:cubicBezTo>
                  <a:cubicBezTo>
                    <a:pt x="792" y="712"/>
                    <a:pt x="800" y="704"/>
                    <a:pt x="806" y="694"/>
                  </a:cubicBezTo>
                  <a:cubicBezTo>
                    <a:pt x="798" y="697"/>
                    <a:pt x="790" y="700"/>
                    <a:pt x="781" y="703"/>
                  </a:cubicBezTo>
                  <a:cubicBezTo>
                    <a:pt x="771" y="696"/>
                    <a:pt x="777" y="683"/>
                    <a:pt x="778" y="674"/>
                  </a:cubicBezTo>
                  <a:cubicBezTo>
                    <a:pt x="773" y="677"/>
                    <a:pt x="768" y="679"/>
                    <a:pt x="763" y="682"/>
                  </a:cubicBezTo>
                  <a:cubicBezTo>
                    <a:pt x="757" y="678"/>
                    <a:pt x="752" y="673"/>
                    <a:pt x="746" y="668"/>
                  </a:cubicBezTo>
                  <a:cubicBezTo>
                    <a:pt x="747" y="660"/>
                    <a:pt x="744" y="649"/>
                    <a:pt x="750" y="642"/>
                  </a:cubicBezTo>
                  <a:cubicBezTo>
                    <a:pt x="759" y="629"/>
                    <a:pt x="770" y="618"/>
                    <a:pt x="780" y="605"/>
                  </a:cubicBezTo>
                  <a:cubicBezTo>
                    <a:pt x="773" y="606"/>
                    <a:pt x="765" y="607"/>
                    <a:pt x="757" y="608"/>
                  </a:cubicBezTo>
                  <a:close/>
                  <a:moveTo>
                    <a:pt x="797" y="601"/>
                  </a:moveTo>
                  <a:cubicBezTo>
                    <a:pt x="798" y="622"/>
                    <a:pt x="810" y="643"/>
                    <a:pt x="801" y="663"/>
                  </a:cubicBezTo>
                  <a:cubicBezTo>
                    <a:pt x="809" y="664"/>
                    <a:pt x="818" y="665"/>
                    <a:pt x="827" y="666"/>
                  </a:cubicBezTo>
                  <a:cubicBezTo>
                    <a:pt x="823" y="658"/>
                    <a:pt x="819" y="649"/>
                    <a:pt x="821" y="640"/>
                  </a:cubicBezTo>
                  <a:cubicBezTo>
                    <a:pt x="824" y="628"/>
                    <a:pt x="835" y="621"/>
                    <a:pt x="845" y="614"/>
                  </a:cubicBezTo>
                  <a:cubicBezTo>
                    <a:pt x="834" y="603"/>
                    <a:pt x="828" y="623"/>
                    <a:pt x="816" y="620"/>
                  </a:cubicBezTo>
                  <a:cubicBezTo>
                    <a:pt x="805" y="622"/>
                    <a:pt x="805" y="608"/>
                    <a:pt x="803" y="601"/>
                  </a:cubicBezTo>
                  <a:lnTo>
                    <a:pt x="797" y="601"/>
                  </a:lnTo>
                  <a:close/>
                  <a:moveTo>
                    <a:pt x="357" y="604"/>
                  </a:moveTo>
                  <a:cubicBezTo>
                    <a:pt x="354" y="612"/>
                    <a:pt x="349" y="620"/>
                    <a:pt x="340" y="621"/>
                  </a:cubicBezTo>
                  <a:cubicBezTo>
                    <a:pt x="346" y="627"/>
                    <a:pt x="348" y="635"/>
                    <a:pt x="348" y="644"/>
                  </a:cubicBezTo>
                  <a:cubicBezTo>
                    <a:pt x="361" y="636"/>
                    <a:pt x="369" y="615"/>
                    <a:pt x="357" y="604"/>
                  </a:cubicBezTo>
                  <a:close/>
                  <a:moveTo>
                    <a:pt x="678" y="607"/>
                  </a:moveTo>
                  <a:cubicBezTo>
                    <a:pt x="675" y="624"/>
                    <a:pt x="676" y="642"/>
                    <a:pt x="670" y="658"/>
                  </a:cubicBezTo>
                  <a:cubicBezTo>
                    <a:pt x="676" y="657"/>
                    <a:pt x="686" y="660"/>
                    <a:pt x="689" y="652"/>
                  </a:cubicBezTo>
                  <a:cubicBezTo>
                    <a:pt x="691" y="640"/>
                    <a:pt x="690" y="628"/>
                    <a:pt x="690" y="616"/>
                  </a:cubicBezTo>
                  <a:cubicBezTo>
                    <a:pt x="691" y="609"/>
                    <a:pt x="682" y="609"/>
                    <a:pt x="678" y="607"/>
                  </a:cubicBezTo>
                  <a:close/>
                  <a:moveTo>
                    <a:pt x="244" y="614"/>
                  </a:moveTo>
                  <a:cubicBezTo>
                    <a:pt x="240" y="618"/>
                    <a:pt x="246" y="626"/>
                    <a:pt x="252" y="623"/>
                  </a:cubicBezTo>
                  <a:cubicBezTo>
                    <a:pt x="256" y="619"/>
                    <a:pt x="249" y="610"/>
                    <a:pt x="244" y="614"/>
                  </a:cubicBezTo>
                  <a:close/>
                  <a:moveTo>
                    <a:pt x="739" y="613"/>
                  </a:moveTo>
                  <a:cubicBezTo>
                    <a:pt x="736" y="618"/>
                    <a:pt x="732" y="624"/>
                    <a:pt x="729" y="630"/>
                  </a:cubicBezTo>
                  <a:cubicBezTo>
                    <a:pt x="740" y="638"/>
                    <a:pt x="754" y="612"/>
                    <a:pt x="739" y="613"/>
                  </a:cubicBezTo>
                  <a:close/>
                  <a:moveTo>
                    <a:pt x="941" y="632"/>
                  </a:moveTo>
                  <a:cubicBezTo>
                    <a:pt x="942" y="636"/>
                    <a:pt x="944" y="640"/>
                    <a:pt x="945" y="644"/>
                  </a:cubicBezTo>
                  <a:cubicBezTo>
                    <a:pt x="963" y="645"/>
                    <a:pt x="959" y="624"/>
                    <a:pt x="958" y="612"/>
                  </a:cubicBezTo>
                  <a:cubicBezTo>
                    <a:pt x="952" y="619"/>
                    <a:pt x="946" y="625"/>
                    <a:pt x="941" y="632"/>
                  </a:cubicBezTo>
                  <a:close/>
                  <a:moveTo>
                    <a:pt x="524" y="634"/>
                  </a:moveTo>
                  <a:cubicBezTo>
                    <a:pt x="531" y="635"/>
                    <a:pt x="539" y="635"/>
                    <a:pt x="546" y="635"/>
                  </a:cubicBezTo>
                  <a:cubicBezTo>
                    <a:pt x="546" y="628"/>
                    <a:pt x="546" y="621"/>
                    <a:pt x="546" y="615"/>
                  </a:cubicBezTo>
                  <a:cubicBezTo>
                    <a:pt x="536" y="618"/>
                    <a:pt x="527" y="624"/>
                    <a:pt x="524" y="634"/>
                  </a:cubicBezTo>
                  <a:close/>
                  <a:moveTo>
                    <a:pt x="978" y="616"/>
                  </a:moveTo>
                  <a:cubicBezTo>
                    <a:pt x="975" y="621"/>
                    <a:pt x="983" y="628"/>
                    <a:pt x="987" y="623"/>
                  </a:cubicBezTo>
                  <a:cubicBezTo>
                    <a:pt x="991" y="618"/>
                    <a:pt x="982" y="611"/>
                    <a:pt x="978" y="616"/>
                  </a:cubicBezTo>
                  <a:close/>
                  <a:moveTo>
                    <a:pt x="835" y="653"/>
                  </a:moveTo>
                  <a:cubicBezTo>
                    <a:pt x="844" y="659"/>
                    <a:pt x="856" y="650"/>
                    <a:pt x="862" y="642"/>
                  </a:cubicBezTo>
                  <a:cubicBezTo>
                    <a:pt x="869" y="636"/>
                    <a:pt x="863" y="627"/>
                    <a:pt x="860" y="620"/>
                  </a:cubicBezTo>
                  <a:cubicBezTo>
                    <a:pt x="850" y="628"/>
                    <a:pt x="830" y="636"/>
                    <a:pt x="835" y="653"/>
                  </a:cubicBezTo>
                  <a:close/>
                  <a:moveTo>
                    <a:pt x="758" y="656"/>
                  </a:moveTo>
                  <a:cubicBezTo>
                    <a:pt x="761" y="661"/>
                    <a:pt x="765" y="666"/>
                    <a:pt x="769" y="670"/>
                  </a:cubicBezTo>
                  <a:cubicBezTo>
                    <a:pt x="771" y="663"/>
                    <a:pt x="772" y="654"/>
                    <a:pt x="776" y="648"/>
                  </a:cubicBezTo>
                  <a:cubicBezTo>
                    <a:pt x="780" y="642"/>
                    <a:pt x="787" y="646"/>
                    <a:pt x="792" y="647"/>
                  </a:cubicBezTo>
                  <a:cubicBezTo>
                    <a:pt x="790" y="639"/>
                    <a:pt x="787" y="631"/>
                    <a:pt x="785" y="623"/>
                  </a:cubicBezTo>
                  <a:cubicBezTo>
                    <a:pt x="775" y="633"/>
                    <a:pt x="766" y="645"/>
                    <a:pt x="758" y="656"/>
                  </a:cubicBezTo>
                  <a:close/>
                  <a:moveTo>
                    <a:pt x="472" y="633"/>
                  </a:moveTo>
                  <a:cubicBezTo>
                    <a:pt x="473" y="641"/>
                    <a:pt x="479" y="646"/>
                    <a:pt x="484" y="651"/>
                  </a:cubicBezTo>
                  <a:cubicBezTo>
                    <a:pt x="495" y="646"/>
                    <a:pt x="505" y="639"/>
                    <a:pt x="508" y="626"/>
                  </a:cubicBezTo>
                  <a:cubicBezTo>
                    <a:pt x="495" y="627"/>
                    <a:pt x="483" y="628"/>
                    <a:pt x="472" y="633"/>
                  </a:cubicBezTo>
                  <a:close/>
                  <a:moveTo>
                    <a:pt x="927" y="663"/>
                  </a:moveTo>
                  <a:cubicBezTo>
                    <a:pt x="931" y="648"/>
                    <a:pt x="918" y="636"/>
                    <a:pt x="910" y="625"/>
                  </a:cubicBezTo>
                  <a:cubicBezTo>
                    <a:pt x="903" y="639"/>
                    <a:pt x="907" y="665"/>
                    <a:pt x="927" y="663"/>
                  </a:cubicBezTo>
                  <a:close/>
                  <a:moveTo>
                    <a:pt x="332" y="632"/>
                  </a:moveTo>
                  <a:cubicBezTo>
                    <a:pt x="328" y="636"/>
                    <a:pt x="334" y="645"/>
                    <a:pt x="339" y="642"/>
                  </a:cubicBezTo>
                  <a:cubicBezTo>
                    <a:pt x="343" y="638"/>
                    <a:pt x="337" y="629"/>
                    <a:pt x="332" y="632"/>
                  </a:cubicBezTo>
                  <a:close/>
                  <a:moveTo>
                    <a:pt x="214" y="653"/>
                  </a:moveTo>
                  <a:cubicBezTo>
                    <a:pt x="217" y="656"/>
                    <a:pt x="220" y="659"/>
                    <a:pt x="222" y="661"/>
                  </a:cubicBezTo>
                  <a:cubicBezTo>
                    <a:pt x="225" y="662"/>
                    <a:pt x="229" y="662"/>
                    <a:pt x="232" y="662"/>
                  </a:cubicBezTo>
                  <a:cubicBezTo>
                    <a:pt x="230" y="654"/>
                    <a:pt x="228" y="645"/>
                    <a:pt x="220" y="641"/>
                  </a:cubicBezTo>
                  <a:cubicBezTo>
                    <a:pt x="214" y="643"/>
                    <a:pt x="215" y="649"/>
                    <a:pt x="214" y="653"/>
                  </a:cubicBezTo>
                  <a:close/>
                  <a:moveTo>
                    <a:pt x="374" y="640"/>
                  </a:moveTo>
                  <a:cubicBezTo>
                    <a:pt x="370" y="645"/>
                    <a:pt x="377" y="656"/>
                    <a:pt x="382" y="650"/>
                  </a:cubicBezTo>
                  <a:cubicBezTo>
                    <a:pt x="388" y="644"/>
                    <a:pt x="380" y="633"/>
                    <a:pt x="374" y="640"/>
                  </a:cubicBezTo>
                  <a:close/>
                  <a:moveTo>
                    <a:pt x="269" y="646"/>
                  </a:moveTo>
                  <a:cubicBezTo>
                    <a:pt x="264" y="646"/>
                    <a:pt x="260" y="654"/>
                    <a:pt x="264" y="658"/>
                  </a:cubicBezTo>
                  <a:cubicBezTo>
                    <a:pt x="270" y="661"/>
                    <a:pt x="278" y="647"/>
                    <a:pt x="269" y="646"/>
                  </a:cubicBezTo>
                  <a:close/>
                  <a:moveTo>
                    <a:pt x="309" y="659"/>
                  </a:moveTo>
                  <a:cubicBezTo>
                    <a:pt x="319" y="661"/>
                    <a:pt x="324" y="652"/>
                    <a:pt x="325" y="643"/>
                  </a:cubicBezTo>
                  <a:cubicBezTo>
                    <a:pt x="316" y="645"/>
                    <a:pt x="312" y="652"/>
                    <a:pt x="309" y="659"/>
                  </a:cubicBezTo>
                  <a:close/>
                  <a:moveTo>
                    <a:pt x="359" y="646"/>
                  </a:moveTo>
                  <a:cubicBezTo>
                    <a:pt x="357" y="651"/>
                    <a:pt x="355" y="656"/>
                    <a:pt x="354" y="661"/>
                  </a:cubicBezTo>
                  <a:cubicBezTo>
                    <a:pt x="351" y="662"/>
                    <a:pt x="346" y="663"/>
                    <a:pt x="343" y="663"/>
                  </a:cubicBezTo>
                  <a:cubicBezTo>
                    <a:pt x="352" y="668"/>
                    <a:pt x="363" y="663"/>
                    <a:pt x="372" y="661"/>
                  </a:cubicBezTo>
                  <a:cubicBezTo>
                    <a:pt x="370" y="655"/>
                    <a:pt x="368" y="650"/>
                    <a:pt x="365" y="645"/>
                  </a:cubicBezTo>
                  <a:cubicBezTo>
                    <a:pt x="364" y="645"/>
                    <a:pt x="360" y="645"/>
                    <a:pt x="359" y="646"/>
                  </a:cubicBezTo>
                  <a:close/>
                  <a:moveTo>
                    <a:pt x="242" y="648"/>
                  </a:moveTo>
                  <a:cubicBezTo>
                    <a:pt x="243" y="657"/>
                    <a:pt x="244" y="665"/>
                    <a:pt x="246" y="674"/>
                  </a:cubicBezTo>
                  <a:cubicBezTo>
                    <a:pt x="248" y="674"/>
                    <a:pt x="252" y="673"/>
                    <a:pt x="254" y="673"/>
                  </a:cubicBezTo>
                  <a:cubicBezTo>
                    <a:pt x="253" y="664"/>
                    <a:pt x="250" y="654"/>
                    <a:pt x="242" y="648"/>
                  </a:cubicBezTo>
                  <a:close/>
                  <a:moveTo>
                    <a:pt x="290" y="652"/>
                  </a:moveTo>
                  <a:cubicBezTo>
                    <a:pt x="290" y="658"/>
                    <a:pt x="290" y="664"/>
                    <a:pt x="290" y="670"/>
                  </a:cubicBezTo>
                  <a:cubicBezTo>
                    <a:pt x="296" y="672"/>
                    <a:pt x="302" y="674"/>
                    <a:pt x="308" y="675"/>
                  </a:cubicBezTo>
                  <a:cubicBezTo>
                    <a:pt x="307" y="664"/>
                    <a:pt x="301" y="655"/>
                    <a:pt x="290" y="652"/>
                  </a:cubicBezTo>
                  <a:close/>
                  <a:moveTo>
                    <a:pt x="717" y="657"/>
                  </a:moveTo>
                  <a:cubicBezTo>
                    <a:pt x="713" y="662"/>
                    <a:pt x="708" y="668"/>
                    <a:pt x="710" y="674"/>
                  </a:cubicBezTo>
                  <a:cubicBezTo>
                    <a:pt x="713" y="678"/>
                    <a:pt x="717" y="680"/>
                    <a:pt x="721" y="683"/>
                  </a:cubicBezTo>
                  <a:cubicBezTo>
                    <a:pt x="727" y="676"/>
                    <a:pt x="729" y="658"/>
                    <a:pt x="717" y="657"/>
                  </a:cubicBezTo>
                  <a:close/>
                  <a:moveTo>
                    <a:pt x="263" y="668"/>
                  </a:moveTo>
                  <a:cubicBezTo>
                    <a:pt x="262" y="672"/>
                    <a:pt x="262" y="676"/>
                    <a:pt x="261" y="680"/>
                  </a:cubicBezTo>
                  <a:cubicBezTo>
                    <a:pt x="266" y="678"/>
                    <a:pt x="270" y="675"/>
                    <a:pt x="273" y="672"/>
                  </a:cubicBezTo>
                  <a:cubicBezTo>
                    <a:pt x="282" y="682"/>
                    <a:pt x="270" y="692"/>
                    <a:pt x="274" y="703"/>
                  </a:cubicBezTo>
                  <a:cubicBezTo>
                    <a:pt x="284" y="705"/>
                    <a:pt x="281" y="688"/>
                    <a:pt x="288" y="684"/>
                  </a:cubicBezTo>
                  <a:cubicBezTo>
                    <a:pt x="287" y="691"/>
                    <a:pt x="286" y="698"/>
                    <a:pt x="286" y="705"/>
                  </a:cubicBezTo>
                  <a:cubicBezTo>
                    <a:pt x="297" y="701"/>
                    <a:pt x="291" y="689"/>
                    <a:pt x="290" y="680"/>
                  </a:cubicBezTo>
                  <a:cubicBezTo>
                    <a:pt x="287" y="678"/>
                    <a:pt x="285" y="675"/>
                    <a:pt x="282" y="673"/>
                  </a:cubicBezTo>
                  <a:cubicBezTo>
                    <a:pt x="282" y="668"/>
                    <a:pt x="282" y="664"/>
                    <a:pt x="282" y="659"/>
                  </a:cubicBezTo>
                  <a:cubicBezTo>
                    <a:pt x="276" y="663"/>
                    <a:pt x="270" y="667"/>
                    <a:pt x="263" y="668"/>
                  </a:cubicBezTo>
                  <a:close/>
                  <a:moveTo>
                    <a:pt x="432" y="684"/>
                  </a:moveTo>
                  <a:cubicBezTo>
                    <a:pt x="444" y="687"/>
                    <a:pt x="452" y="674"/>
                    <a:pt x="461" y="668"/>
                  </a:cubicBezTo>
                  <a:cubicBezTo>
                    <a:pt x="461" y="666"/>
                    <a:pt x="462" y="663"/>
                    <a:pt x="462" y="661"/>
                  </a:cubicBezTo>
                  <a:cubicBezTo>
                    <a:pt x="449" y="661"/>
                    <a:pt x="434" y="671"/>
                    <a:pt x="432" y="684"/>
                  </a:cubicBezTo>
                  <a:close/>
                  <a:moveTo>
                    <a:pt x="505" y="661"/>
                  </a:moveTo>
                  <a:cubicBezTo>
                    <a:pt x="508" y="677"/>
                    <a:pt x="527" y="682"/>
                    <a:pt x="535" y="694"/>
                  </a:cubicBezTo>
                  <a:cubicBezTo>
                    <a:pt x="537" y="691"/>
                    <a:pt x="541" y="687"/>
                    <a:pt x="537" y="683"/>
                  </a:cubicBezTo>
                  <a:cubicBezTo>
                    <a:pt x="530" y="671"/>
                    <a:pt x="518" y="665"/>
                    <a:pt x="505" y="661"/>
                  </a:cubicBezTo>
                  <a:close/>
                  <a:moveTo>
                    <a:pt x="400" y="663"/>
                  </a:moveTo>
                  <a:cubicBezTo>
                    <a:pt x="397" y="672"/>
                    <a:pt x="397" y="682"/>
                    <a:pt x="400" y="692"/>
                  </a:cubicBezTo>
                  <a:cubicBezTo>
                    <a:pt x="404" y="688"/>
                    <a:pt x="408" y="684"/>
                    <a:pt x="411" y="680"/>
                  </a:cubicBezTo>
                  <a:cubicBezTo>
                    <a:pt x="413" y="672"/>
                    <a:pt x="406" y="666"/>
                    <a:pt x="400" y="663"/>
                  </a:cubicBezTo>
                  <a:close/>
                  <a:moveTo>
                    <a:pt x="474" y="662"/>
                  </a:moveTo>
                  <a:cubicBezTo>
                    <a:pt x="486" y="673"/>
                    <a:pt x="478" y="686"/>
                    <a:pt x="477" y="699"/>
                  </a:cubicBezTo>
                  <a:cubicBezTo>
                    <a:pt x="487" y="696"/>
                    <a:pt x="496" y="692"/>
                    <a:pt x="505" y="688"/>
                  </a:cubicBezTo>
                  <a:cubicBezTo>
                    <a:pt x="499" y="682"/>
                    <a:pt x="494" y="674"/>
                    <a:pt x="490" y="666"/>
                  </a:cubicBezTo>
                  <a:cubicBezTo>
                    <a:pt x="485" y="664"/>
                    <a:pt x="480" y="663"/>
                    <a:pt x="474" y="662"/>
                  </a:cubicBezTo>
                  <a:close/>
                  <a:moveTo>
                    <a:pt x="359" y="674"/>
                  </a:moveTo>
                  <a:cubicBezTo>
                    <a:pt x="368" y="682"/>
                    <a:pt x="384" y="682"/>
                    <a:pt x="391" y="671"/>
                  </a:cubicBezTo>
                  <a:cubicBezTo>
                    <a:pt x="380" y="670"/>
                    <a:pt x="370" y="672"/>
                    <a:pt x="359" y="674"/>
                  </a:cubicBezTo>
                  <a:close/>
                  <a:moveTo>
                    <a:pt x="334" y="674"/>
                  </a:moveTo>
                  <a:cubicBezTo>
                    <a:pt x="338" y="682"/>
                    <a:pt x="337" y="694"/>
                    <a:pt x="348" y="698"/>
                  </a:cubicBezTo>
                  <a:cubicBezTo>
                    <a:pt x="346" y="693"/>
                    <a:pt x="345" y="689"/>
                    <a:pt x="343" y="684"/>
                  </a:cubicBezTo>
                  <a:cubicBezTo>
                    <a:pt x="344" y="682"/>
                    <a:pt x="346" y="678"/>
                    <a:pt x="347" y="676"/>
                  </a:cubicBezTo>
                  <a:cubicBezTo>
                    <a:pt x="343" y="675"/>
                    <a:pt x="338" y="675"/>
                    <a:pt x="334" y="674"/>
                  </a:cubicBezTo>
                  <a:close/>
                  <a:moveTo>
                    <a:pt x="881" y="678"/>
                  </a:moveTo>
                  <a:cubicBezTo>
                    <a:pt x="876" y="690"/>
                    <a:pt x="875" y="704"/>
                    <a:pt x="885" y="713"/>
                  </a:cubicBezTo>
                  <a:cubicBezTo>
                    <a:pt x="889" y="701"/>
                    <a:pt x="887" y="688"/>
                    <a:pt x="887" y="676"/>
                  </a:cubicBezTo>
                  <a:cubicBezTo>
                    <a:pt x="885" y="676"/>
                    <a:pt x="882" y="677"/>
                    <a:pt x="881" y="678"/>
                  </a:cubicBezTo>
                  <a:close/>
                  <a:moveTo>
                    <a:pt x="596" y="681"/>
                  </a:moveTo>
                  <a:cubicBezTo>
                    <a:pt x="600" y="687"/>
                    <a:pt x="605" y="693"/>
                    <a:pt x="611" y="696"/>
                  </a:cubicBezTo>
                  <a:cubicBezTo>
                    <a:pt x="609" y="689"/>
                    <a:pt x="606" y="676"/>
                    <a:pt x="596" y="681"/>
                  </a:cubicBezTo>
                  <a:close/>
                  <a:moveTo>
                    <a:pt x="661" y="707"/>
                  </a:moveTo>
                  <a:cubicBezTo>
                    <a:pt x="670" y="705"/>
                    <a:pt x="680" y="704"/>
                    <a:pt x="685" y="696"/>
                  </a:cubicBezTo>
                  <a:cubicBezTo>
                    <a:pt x="684" y="690"/>
                    <a:pt x="682" y="684"/>
                    <a:pt x="681" y="677"/>
                  </a:cubicBezTo>
                  <a:cubicBezTo>
                    <a:pt x="667" y="680"/>
                    <a:pt x="659" y="694"/>
                    <a:pt x="661" y="707"/>
                  </a:cubicBezTo>
                  <a:close/>
                  <a:moveTo>
                    <a:pt x="458" y="708"/>
                  </a:moveTo>
                  <a:cubicBezTo>
                    <a:pt x="460" y="707"/>
                    <a:pt x="465" y="707"/>
                    <a:pt x="467" y="706"/>
                  </a:cubicBezTo>
                  <a:cubicBezTo>
                    <a:pt x="465" y="699"/>
                    <a:pt x="463" y="691"/>
                    <a:pt x="461" y="684"/>
                  </a:cubicBezTo>
                  <a:cubicBezTo>
                    <a:pt x="455" y="691"/>
                    <a:pt x="459" y="700"/>
                    <a:pt x="458" y="708"/>
                  </a:cubicBezTo>
                  <a:close/>
                  <a:moveTo>
                    <a:pt x="566" y="684"/>
                  </a:moveTo>
                  <a:cubicBezTo>
                    <a:pt x="555" y="689"/>
                    <a:pt x="543" y="700"/>
                    <a:pt x="546" y="714"/>
                  </a:cubicBezTo>
                  <a:cubicBezTo>
                    <a:pt x="555" y="712"/>
                    <a:pt x="573" y="714"/>
                    <a:pt x="571" y="700"/>
                  </a:cubicBezTo>
                  <a:cubicBezTo>
                    <a:pt x="570" y="695"/>
                    <a:pt x="572" y="685"/>
                    <a:pt x="566" y="684"/>
                  </a:cubicBezTo>
                  <a:close/>
                  <a:moveTo>
                    <a:pt x="311" y="695"/>
                  </a:moveTo>
                  <a:cubicBezTo>
                    <a:pt x="313" y="701"/>
                    <a:pt x="317" y="704"/>
                    <a:pt x="322" y="708"/>
                  </a:cubicBezTo>
                  <a:cubicBezTo>
                    <a:pt x="321" y="702"/>
                    <a:pt x="321" y="696"/>
                    <a:pt x="320" y="689"/>
                  </a:cubicBezTo>
                  <a:cubicBezTo>
                    <a:pt x="317" y="691"/>
                    <a:pt x="313" y="691"/>
                    <a:pt x="311" y="695"/>
                  </a:cubicBezTo>
                  <a:close/>
                  <a:moveTo>
                    <a:pt x="639" y="685"/>
                  </a:moveTo>
                  <a:cubicBezTo>
                    <a:pt x="633" y="695"/>
                    <a:pt x="627" y="706"/>
                    <a:pt x="628" y="719"/>
                  </a:cubicBezTo>
                  <a:cubicBezTo>
                    <a:pt x="631" y="719"/>
                    <a:pt x="636" y="718"/>
                    <a:pt x="639" y="718"/>
                  </a:cubicBezTo>
                  <a:cubicBezTo>
                    <a:pt x="641" y="707"/>
                    <a:pt x="643" y="695"/>
                    <a:pt x="639" y="685"/>
                  </a:cubicBezTo>
                  <a:close/>
                  <a:moveTo>
                    <a:pt x="235" y="700"/>
                  </a:moveTo>
                  <a:cubicBezTo>
                    <a:pt x="237" y="705"/>
                    <a:pt x="241" y="709"/>
                    <a:pt x="246" y="711"/>
                  </a:cubicBezTo>
                  <a:cubicBezTo>
                    <a:pt x="245" y="707"/>
                    <a:pt x="249" y="701"/>
                    <a:pt x="244" y="698"/>
                  </a:cubicBezTo>
                  <a:cubicBezTo>
                    <a:pt x="242" y="698"/>
                    <a:pt x="237" y="699"/>
                    <a:pt x="235" y="700"/>
                  </a:cubicBezTo>
                  <a:close/>
                  <a:moveTo>
                    <a:pt x="437" y="721"/>
                  </a:moveTo>
                  <a:cubicBezTo>
                    <a:pt x="444" y="715"/>
                    <a:pt x="450" y="706"/>
                    <a:pt x="451" y="697"/>
                  </a:cubicBezTo>
                  <a:cubicBezTo>
                    <a:pt x="439" y="698"/>
                    <a:pt x="436" y="711"/>
                    <a:pt x="437" y="721"/>
                  </a:cubicBezTo>
                  <a:close/>
                  <a:moveTo>
                    <a:pt x="359" y="723"/>
                  </a:moveTo>
                  <a:cubicBezTo>
                    <a:pt x="362" y="720"/>
                    <a:pt x="365" y="716"/>
                    <a:pt x="368" y="712"/>
                  </a:cubicBezTo>
                  <a:cubicBezTo>
                    <a:pt x="365" y="708"/>
                    <a:pt x="362" y="704"/>
                    <a:pt x="359" y="700"/>
                  </a:cubicBezTo>
                  <a:cubicBezTo>
                    <a:pt x="353" y="707"/>
                    <a:pt x="356" y="716"/>
                    <a:pt x="359" y="723"/>
                  </a:cubicBezTo>
                  <a:close/>
                  <a:moveTo>
                    <a:pt x="417" y="700"/>
                  </a:moveTo>
                  <a:cubicBezTo>
                    <a:pt x="409" y="703"/>
                    <a:pt x="416" y="714"/>
                    <a:pt x="423" y="709"/>
                  </a:cubicBezTo>
                  <a:cubicBezTo>
                    <a:pt x="431" y="705"/>
                    <a:pt x="424" y="694"/>
                    <a:pt x="417" y="700"/>
                  </a:cubicBezTo>
                  <a:close/>
                  <a:moveTo>
                    <a:pt x="845" y="703"/>
                  </a:moveTo>
                  <a:cubicBezTo>
                    <a:pt x="847" y="707"/>
                    <a:pt x="849" y="710"/>
                    <a:pt x="851" y="713"/>
                  </a:cubicBezTo>
                  <a:cubicBezTo>
                    <a:pt x="853" y="713"/>
                    <a:pt x="857" y="713"/>
                    <a:pt x="859" y="713"/>
                  </a:cubicBezTo>
                  <a:cubicBezTo>
                    <a:pt x="859" y="705"/>
                    <a:pt x="853" y="701"/>
                    <a:pt x="845" y="703"/>
                  </a:cubicBezTo>
                  <a:close/>
                  <a:moveTo>
                    <a:pt x="255" y="722"/>
                  </a:moveTo>
                  <a:cubicBezTo>
                    <a:pt x="264" y="722"/>
                    <a:pt x="268" y="711"/>
                    <a:pt x="268" y="704"/>
                  </a:cubicBezTo>
                  <a:cubicBezTo>
                    <a:pt x="263" y="709"/>
                    <a:pt x="252" y="713"/>
                    <a:pt x="255" y="722"/>
                  </a:cubicBezTo>
                  <a:close/>
                  <a:moveTo>
                    <a:pt x="338" y="705"/>
                  </a:moveTo>
                  <a:cubicBezTo>
                    <a:pt x="333" y="711"/>
                    <a:pt x="342" y="718"/>
                    <a:pt x="346" y="712"/>
                  </a:cubicBezTo>
                  <a:cubicBezTo>
                    <a:pt x="351" y="706"/>
                    <a:pt x="342" y="698"/>
                    <a:pt x="338" y="705"/>
                  </a:cubicBezTo>
                  <a:close/>
                  <a:moveTo>
                    <a:pt x="801" y="727"/>
                  </a:moveTo>
                  <a:cubicBezTo>
                    <a:pt x="796" y="738"/>
                    <a:pt x="813" y="751"/>
                    <a:pt x="820" y="739"/>
                  </a:cubicBezTo>
                  <a:cubicBezTo>
                    <a:pt x="826" y="728"/>
                    <a:pt x="819" y="715"/>
                    <a:pt x="819" y="704"/>
                  </a:cubicBezTo>
                  <a:cubicBezTo>
                    <a:pt x="812" y="711"/>
                    <a:pt x="805" y="718"/>
                    <a:pt x="801" y="727"/>
                  </a:cubicBezTo>
                  <a:close/>
                  <a:moveTo>
                    <a:pt x="1266" y="738"/>
                  </a:moveTo>
                  <a:cubicBezTo>
                    <a:pt x="1269" y="734"/>
                    <a:pt x="1271" y="731"/>
                    <a:pt x="1274" y="728"/>
                  </a:cubicBezTo>
                  <a:cubicBezTo>
                    <a:pt x="1282" y="734"/>
                    <a:pt x="1289" y="741"/>
                    <a:pt x="1296" y="749"/>
                  </a:cubicBezTo>
                  <a:cubicBezTo>
                    <a:pt x="1287" y="755"/>
                    <a:pt x="1278" y="762"/>
                    <a:pt x="1270" y="768"/>
                  </a:cubicBezTo>
                  <a:cubicBezTo>
                    <a:pt x="1268" y="765"/>
                    <a:pt x="1265" y="759"/>
                    <a:pt x="1263" y="756"/>
                  </a:cubicBezTo>
                  <a:cubicBezTo>
                    <a:pt x="1262" y="771"/>
                    <a:pt x="1257" y="787"/>
                    <a:pt x="1259" y="802"/>
                  </a:cubicBezTo>
                  <a:cubicBezTo>
                    <a:pt x="1267" y="786"/>
                    <a:pt x="1283" y="779"/>
                    <a:pt x="1296" y="769"/>
                  </a:cubicBezTo>
                  <a:cubicBezTo>
                    <a:pt x="1303" y="763"/>
                    <a:pt x="1313" y="767"/>
                    <a:pt x="1321" y="767"/>
                  </a:cubicBezTo>
                  <a:cubicBezTo>
                    <a:pt x="1322" y="772"/>
                    <a:pt x="1324" y="778"/>
                    <a:pt x="1325" y="783"/>
                  </a:cubicBezTo>
                  <a:cubicBezTo>
                    <a:pt x="1330" y="767"/>
                    <a:pt x="1331" y="751"/>
                    <a:pt x="1331" y="734"/>
                  </a:cubicBezTo>
                  <a:cubicBezTo>
                    <a:pt x="1328" y="738"/>
                    <a:pt x="1326" y="743"/>
                    <a:pt x="1324" y="748"/>
                  </a:cubicBezTo>
                  <a:cubicBezTo>
                    <a:pt x="1318" y="747"/>
                    <a:pt x="1311" y="747"/>
                    <a:pt x="1305" y="746"/>
                  </a:cubicBezTo>
                  <a:cubicBezTo>
                    <a:pt x="1294" y="738"/>
                    <a:pt x="1285" y="726"/>
                    <a:pt x="1274" y="716"/>
                  </a:cubicBezTo>
                  <a:cubicBezTo>
                    <a:pt x="1274" y="713"/>
                    <a:pt x="1273" y="707"/>
                    <a:pt x="1273" y="703"/>
                  </a:cubicBezTo>
                  <a:cubicBezTo>
                    <a:pt x="1264" y="713"/>
                    <a:pt x="1267" y="726"/>
                    <a:pt x="1266" y="738"/>
                  </a:cubicBezTo>
                  <a:close/>
                  <a:moveTo>
                    <a:pt x="112" y="703"/>
                  </a:moveTo>
                  <a:cubicBezTo>
                    <a:pt x="111" y="707"/>
                    <a:pt x="110" y="714"/>
                    <a:pt x="109" y="717"/>
                  </a:cubicBezTo>
                  <a:cubicBezTo>
                    <a:pt x="93" y="718"/>
                    <a:pt x="76" y="721"/>
                    <a:pt x="60" y="722"/>
                  </a:cubicBezTo>
                  <a:cubicBezTo>
                    <a:pt x="56" y="719"/>
                    <a:pt x="53" y="715"/>
                    <a:pt x="49" y="711"/>
                  </a:cubicBezTo>
                  <a:cubicBezTo>
                    <a:pt x="52" y="722"/>
                    <a:pt x="48" y="736"/>
                    <a:pt x="56" y="745"/>
                  </a:cubicBezTo>
                  <a:cubicBezTo>
                    <a:pt x="57" y="742"/>
                    <a:pt x="58" y="735"/>
                    <a:pt x="59" y="732"/>
                  </a:cubicBezTo>
                  <a:cubicBezTo>
                    <a:pt x="74" y="728"/>
                    <a:pt x="89" y="727"/>
                    <a:pt x="104" y="725"/>
                  </a:cubicBezTo>
                  <a:cubicBezTo>
                    <a:pt x="89" y="749"/>
                    <a:pt x="72" y="772"/>
                    <a:pt x="58" y="797"/>
                  </a:cubicBezTo>
                  <a:cubicBezTo>
                    <a:pt x="59" y="798"/>
                    <a:pt x="62" y="799"/>
                    <a:pt x="63" y="800"/>
                  </a:cubicBezTo>
                  <a:cubicBezTo>
                    <a:pt x="77" y="799"/>
                    <a:pt x="91" y="797"/>
                    <a:pt x="105" y="796"/>
                  </a:cubicBezTo>
                  <a:cubicBezTo>
                    <a:pt x="98" y="791"/>
                    <a:pt x="89" y="790"/>
                    <a:pt x="80" y="789"/>
                  </a:cubicBezTo>
                  <a:cubicBezTo>
                    <a:pt x="94" y="771"/>
                    <a:pt x="105" y="751"/>
                    <a:pt x="118" y="732"/>
                  </a:cubicBezTo>
                  <a:cubicBezTo>
                    <a:pt x="117" y="723"/>
                    <a:pt x="118" y="712"/>
                    <a:pt x="112" y="703"/>
                  </a:cubicBezTo>
                  <a:close/>
                  <a:moveTo>
                    <a:pt x="215" y="716"/>
                  </a:moveTo>
                  <a:cubicBezTo>
                    <a:pt x="216" y="723"/>
                    <a:pt x="228" y="723"/>
                    <a:pt x="229" y="716"/>
                  </a:cubicBezTo>
                  <a:cubicBezTo>
                    <a:pt x="227" y="711"/>
                    <a:pt x="216" y="710"/>
                    <a:pt x="215" y="716"/>
                  </a:cubicBezTo>
                  <a:close/>
                  <a:moveTo>
                    <a:pt x="273" y="714"/>
                  </a:moveTo>
                  <a:cubicBezTo>
                    <a:pt x="269" y="718"/>
                    <a:pt x="274" y="726"/>
                    <a:pt x="280" y="726"/>
                  </a:cubicBezTo>
                  <a:cubicBezTo>
                    <a:pt x="288" y="723"/>
                    <a:pt x="280" y="708"/>
                    <a:pt x="273" y="714"/>
                  </a:cubicBezTo>
                  <a:close/>
                  <a:moveTo>
                    <a:pt x="232" y="733"/>
                  </a:moveTo>
                  <a:cubicBezTo>
                    <a:pt x="237" y="732"/>
                    <a:pt x="243" y="731"/>
                    <a:pt x="248" y="728"/>
                  </a:cubicBezTo>
                  <a:cubicBezTo>
                    <a:pt x="248" y="713"/>
                    <a:pt x="236" y="727"/>
                    <a:pt x="232" y="733"/>
                  </a:cubicBezTo>
                  <a:close/>
                  <a:moveTo>
                    <a:pt x="257" y="734"/>
                  </a:moveTo>
                  <a:cubicBezTo>
                    <a:pt x="252" y="733"/>
                    <a:pt x="248" y="743"/>
                    <a:pt x="255" y="743"/>
                  </a:cubicBezTo>
                  <a:cubicBezTo>
                    <a:pt x="260" y="743"/>
                    <a:pt x="264" y="733"/>
                    <a:pt x="257" y="734"/>
                  </a:cubicBezTo>
                  <a:close/>
                  <a:moveTo>
                    <a:pt x="268" y="740"/>
                  </a:moveTo>
                  <a:cubicBezTo>
                    <a:pt x="274" y="742"/>
                    <a:pt x="276" y="740"/>
                    <a:pt x="275" y="734"/>
                  </a:cubicBezTo>
                  <a:cubicBezTo>
                    <a:pt x="269" y="732"/>
                    <a:pt x="267" y="735"/>
                    <a:pt x="268" y="740"/>
                  </a:cubicBezTo>
                  <a:close/>
                  <a:moveTo>
                    <a:pt x="531" y="732"/>
                  </a:moveTo>
                  <a:cubicBezTo>
                    <a:pt x="529" y="743"/>
                    <a:pt x="524" y="752"/>
                    <a:pt x="519" y="761"/>
                  </a:cubicBezTo>
                  <a:cubicBezTo>
                    <a:pt x="531" y="761"/>
                    <a:pt x="537" y="749"/>
                    <a:pt x="543" y="740"/>
                  </a:cubicBezTo>
                  <a:cubicBezTo>
                    <a:pt x="539" y="737"/>
                    <a:pt x="535" y="735"/>
                    <a:pt x="531" y="732"/>
                  </a:cubicBezTo>
                  <a:close/>
                  <a:moveTo>
                    <a:pt x="439" y="751"/>
                  </a:moveTo>
                  <a:cubicBezTo>
                    <a:pt x="435" y="763"/>
                    <a:pt x="425" y="773"/>
                    <a:pt x="422" y="786"/>
                  </a:cubicBezTo>
                  <a:cubicBezTo>
                    <a:pt x="423" y="786"/>
                    <a:pt x="426" y="787"/>
                    <a:pt x="428" y="787"/>
                  </a:cubicBezTo>
                  <a:cubicBezTo>
                    <a:pt x="436" y="781"/>
                    <a:pt x="443" y="771"/>
                    <a:pt x="447" y="761"/>
                  </a:cubicBezTo>
                  <a:cubicBezTo>
                    <a:pt x="450" y="755"/>
                    <a:pt x="442" y="754"/>
                    <a:pt x="439" y="751"/>
                  </a:cubicBezTo>
                  <a:close/>
                  <a:moveTo>
                    <a:pt x="461" y="772"/>
                  </a:moveTo>
                  <a:cubicBezTo>
                    <a:pt x="471" y="773"/>
                    <a:pt x="476" y="766"/>
                    <a:pt x="475" y="756"/>
                  </a:cubicBezTo>
                  <a:cubicBezTo>
                    <a:pt x="466" y="756"/>
                    <a:pt x="463" y="764"/>
                    <a:pt x="461" y="772"/>
                  </a:cubicBezTo>
                  <a:close/>
                  <a:moveTo>
                    <a:pt x="349" y="778"/>
                  </a:moveTo>
                  <a:cubicBezTo>
                    <a:pt x="351" y="778"/>
                    <a:pt x="355" y="777"/>
                    <a:pt x="357" y="777"/>
                  </a:cubicBezTo>
                  <a:cubicBezTo>
                    <a:pt x="358" y="773"/>
                    <a:pt x="359" y="768"/>
                    <a:pt x="359" y="764"/>
                  </a:cubicBezTo>
                  <a:cubicBezTo>
                    <a:pt x="351" y="764"/>
                    <a:pt x="350" y="771"/>
                    <a:pt x="349" y="778"/>
                  </a:cubicBezTo>
                  <a:close/>
                  <a:moveTo>
                    <a:pt x="533" y="772"/>
                  </a:moveTo>
                  <a:cubicBezTo>
                    <a:pt x="535" y="777"/>
                    <a:pt x="535" y="777"/>
                    <a:pt x="535" y="777"/>
                  </a:cubicBezTo>
                  <a:cubicBezTo>
                    <a:pt x="531" y="777"/>
                    <a:pt x="526" y="777"/>
                    <a:pt x="521" y="777"/>
                  </a:cubicBezTo>
                  <a:cubicBezTo>
                    <a:pt x="522" y="770"/>
                    <a:pt x="522" y="770"/>
                    <a:pt x="522" y="770"/>
                  </a:cubicBezTo>
                  <a:cubicBezTo>
                    <a:pt x="514" y="773"/>
                    <a:pt x="519" y="781"/>
                    <a:pt x="519" y="787"/>
                  </a:cubicBezTo>
                  <a:cubicBezTo>
                    <a:pt x="523" y="785"/>
                    <a:pt x="526" y="783"/>
                    <a:pt x="530" y="781"/>
                  </a:cubicBezTo>
                  <a:cubicBezTo>
                    <a:pt x="531" y="782"/>
                    <a:pt x="534" y="785"/>
                    <a:pt x="536" y="787"/>
                  </a:cubicBezTo>
                  <a:cubicBezTo>
                    <a:pt x="542" y="780"/>
                    <a:pt x="547" y="772"/>
                    <a:pt x="552" y="764"/>
                  </a:cubicBezTo>
                  <a:cubicBezTo>
                    <a:pt x="546" y="766"/>
                    <a:pt x="539" y="769"/>
                    <a:pt x="533" y="772"/>
                  </a:cubicBezTo>
                  <a:close/>
                  <a:moveTo>
                    <a:pt x="119" y="773"/>
                  </a:moveTo>
                  <a:cubicBezTo>
                    <a:pt x="122" y="784"/>
                    <a:pt x="111" y="794"/>
                    <a:pt x="102" y="783"/>
                  </a:cubicBezTo>
                  <a:cubicBezTo>
                    <a:pt x="104" y="787"/>
                    <a:pt x="105" y="791"/>
                    <a:pt x="107" y="795"/>
                  </a:cubicBezTo>
                  <a:cubicBezTo>
                    <a:pt x="110" y="795"/>
                    <a:pt x="117" y="794"/>
                    <a:pt x="120" y="794"/>
                  </a:cubicBezTo>
                  <a:cubicBezTo>
                    <a:pt x="121" y="797"/>
                    <a:pt x="123" y="804"/>
                    <a:pt x="124" y="808"/>
                  </a:cubicBezTo>
                  <a:cubicBezTo>
                    <a:pt x="128" y="797"/>
                    <a:pt x="125" y="785"/>
                    <a:pt x="125" y="774"/>
                  </a:cubicBezTo>
                  <a:cubicBezTo>
                    <a:pt x="123" y="773"/>
                    <a:pt x="121" y="773"/>
                    <a:pt x="119" y="773"/>
                  </a:cubicBezTo>
                  <a:close/>
                  <a:moveTo>
                    <a:pt x="628" y="783"/>
                  </a:moveTo>
                  <a:cubicBezTo>
                    <a:pt x="628" y="790"/>
                    <a:pt x="635" y="806"/>
                    <a:pt x="643" y="799"/>
                  </a:cubicBezTo>
                  <a:cubicBezTo>
                    <a:pt x="639" y="793"/>
                    <a:pt x="634" y="788"/>
                    <a:pt x="628" y="783"/>
                  </a:cubicBezTo>
                  <a:close/>
                  <a:moveTo>
                    <a:pt x="481" y="821"/>
                  </a:moveTo>
                  <a:cubicBezTo>
                    <a:pt x="486" y="818"/>
                    <a:pt x="491" y="815"/>
                    <a:pt x="495" y="811"/>
                  </a:cubicBezTo>
                  <a:cubicBezTo>
                    <a:pt x="493" y="810"/>
                    <a:pt x="490" y="807"/>
                    <a:pt x="488" y="805"/>
                  </a:cubicBezTo>
                  <a:cubicBezTo>
                    <a:pt x="490" y="798"/>
                    <a:pt x="492" y="791"/>
                    <a:pt x="494" y="784"/>
                  </a:cubicBezTo>
                  <a:cubicBezTo>
                    <a:pt x="476" y="788"/>
                    <a:pt x="482" y="808"/>
                    <a:pt x="481" y="821"/>
                  </a:cubicBezTo>
                  <a:close/>
                  <a:moveTo>
                    <a:pt x="549" y="797"/>
                  </a:moveTo>
                  <a:cubicBezTo>
                    <a:pt x="547" y="803"/>
                    <a:pt x="549" y="805"/>
                    <a:pt x="556" y="803"/>
                  </a:cubicBezTo>
                  <a:cubicBezTo>
                    <a:pt x="558" y="797"/>
                    <a:pt x="556" y="795"/>
                    <a:pt x="549" y="797"/>
                  </a:cubicBezTo>
                  <a:close/>
                  <a:moveTo>
                    <a:pt x="1254" y="810"/>
                  </a:moveTo>
                  <a:cubicBezTo>
                    <a:pt x="1248" y="838"/>
                    <a:pt x="1240" y="865"/>
                    <a:pt x="1229" y="891"/>
                  </a:cubicBezTo>
                  <a:cubicBezTo>
                    <a:pt x="1236" y="894"/>
                    <a:pt x="1242" y="897"/>
                    <a:pt x="1249" y="899"/>
                  </a:cubicBezTo>
                  <a:cubicBezTo>
                    <a:pt x="1247" y="894"/>
                    <a:pt x="1243" y="889"/>
                    <a:pt x="1239" y="884"/>
                  </a:cubicBezTo>
                  <a:cubicBezTo>
                    <a:pt x="1241" y="876"/>
                    <a:pt x="1244" y="868"/>
                    <a:pt x="1246" y="861"/>
                  </a:cubicBezTo>
                  <a:cubicBezTo>
                    <a:pt x="1263" y="867"/>
                    <a:pt x="1281" y="871"/>
                    <a:pt x="1297" y="878"/>
                  </a:cubicBezTo>
                  <a:cubicBezTo>
                    <a:pt x="1297" y="882"/>
                    <a:pt x="1297" y="891"/>
                    <a:pt x="1297" y="895"/>
                  </a:cubicBezTo>
                  <a:cubicBezTo>
                    <a:pt x="1305" y="880"/>
                    <a:pt x="1309" y="862"/>
                    <a:pt x="1313" y="845"/>
                  </a:cubicBezTo>
                  <a:cubicBezTo>
                    <a:pt x="1310" y="850"/>
                    <a:pt x="1306" y="854"/>
                    <a:pt x="1303" y="859"/>
                  </a:cubicBezTo>
                  <a:cubicBezTo>
                    <a:pt x="1285" y="856"/>
                    <a:pt x="1268" y="848"/>
                    <a:pt x="1251" y="844"/>
                  </a:cubicBezTo>
                  <a:cubicBezTo>
                    <a:pt x="1253" y="836"/>
                    <a:pt x="1256" y="828"/>
                    <a:pt x="1259" y="820"/>
                  </a:cubicBezTo>
                  <a:cubicBezTo>
                    <a:pt x="1263" y="819"/>
                    <a:pt x="1271" y="818"/>
                    <a:pt x="1275" y="817"/>
                  </a:cubicBezTo>
                  <a:cubicBezTo>
                    <a:pt x="1268" y="814"/>
                    <a:pt x="1261" y="812"/>
                    <a:pt x="1254" y="810"/>
                  </a:cubicBezTo>
                  <a:close/>
                  <a:moveTo>
                    <a:pt x="552" y="836"/>
                  </a:moveTo>
                  <a:cubicBezTo>
                    <a:pt x="560" y="829"/>
                    <a:pt x="566" y="821"/>
                    <a:pt x="571" y="812"/>
                  </a:cubicBezTo>
                  <a:cubicBezTo>
                    <a:pt x="558" y="810"/>
                    <a:pt x="553" y="825"/>
                    <a:pt x="552" y="836"/>
                  </a:cubicBezTo>
                  <a:close/>
                  <a:moveTo>
                    <a:pt x="64" y="824"/>
                  </a:moveTo>
                  <a:cubicBezTo>
                    <a:pt x="68" y="837"/>
                    <a:pt x="70" y="850"/>
                    <a:pt x="77" y="861"/>
                  </a:cubicBezTo>
                  <a:cubicBezTo>
                    <a:pt x="77" y="857"/>
                    <a:pt x="77" y="849"/>
                    <a:pt x="77" y="844"/>
                  </a:cubicBezTo>
                  <a:cubicBezTo>
                    <a:pt x="83" y="845"/>
                    <a:pt x="90" y="845"/>
                    <a:pt x="97" y="847"/>
                  </a:cubicBezTo>
                  <a:cubicBezTo>
                    <a:pt x="97" y="850"/>
                    <a:pt x="98" y="855"/>
                    <a:pt x="98" y="858"/>
                  </a:cubicBezTo>
                  <a:cubicBezTo>
                    <a:pt x="101" y="860"/>
                    <a:pt x="105" y="862"/>
                    <a:pt x="107" y="863"/>
                  </a:cubicBezTo>
                  <a:cubicBezTo>
                    <a:pt x="106" y="859"/>
                    <a:pt x="105" y="851"/>
                    <a:pt x="104" y="847"/>
                  </a:cubicBezTo>
                  <a:cubicBezTo>
                    <a:pt x="112" y="848"/>
                    <a:pt x="121" y="849"/>
                    <a:pt x="129" y="850"/>
                  </a:cubicBezTo>
                  <a:cubicBezTo>
                    <a:pt x="124" y="856"/>
                    <a:pt x="118" y="861"/>
                    <a:pt x="113" y="867"/>
                  </a:cubicBezTo>
                  <a:cubicBezTo>
                    <a:pt x="109" y="864"/>
                    <a:pt x="106" y="865"/>
                    <a:pt x="102" y="866"/>
                  </a:cubicBezTo>
                  <a:cubicBezTo>
                    <a:pt x="107" y="876"/>
                    <a:pt x="96" y="880"/>
                    <a:pt x="91" y="887"/>
                  </a:cubicBezTo>
                  <a:cubicBezTo>
                    <a:pt x="87" y="882"/>
                    <a:pt x="84" y="878"/>
                    <a:pt x="80" y="874"/>
                  </a:cubicBezTo>
                  <a:cubicBezTo>
                    <a:pt x="83" y="889"/>
                    <a:pt x="88" y="904"/>
                    <a:pt x="93" y="918"/>
                  </a:cubicBezTo>
                  <a:cubicBezTo>
                    <a:pt x="96" y="912"/>
                    <a:pt x="97" y="903"/>
                    <a:pt x="103" y="899"/>
                  </a:cubicBezTo>
                  <a:cubicBezTo>
                    <a:pt x="117" y="886"/>
                    <a:pt x="131" y="872"/>
                    <a:pt x="146" y="859"/>
                  </a:cubicBezTo>
                  <a:cubicBezTo>
                    <a:pt x="144" y="854"/>
                    <a:pt x="143" y="848"/>
                    <a:pt x="140" y="843"/>
                  </a:cubicBezTo>
                  <a:cubicBezTo>
                    <a:pt x="121" y="841"/>
                    <a:pt x="103" y="839"/>
                    <a:pt x="84" y="837"/>
                  </a:cubicBezTo>
                  <a:cubicBezTo>
                    <a:pt x="75" y="836"/>
                    <a:pt x="70" y="829"/>
                    <a:pt x="64" y="824"/>
                  </a:cubicBezTo>
                  <a:close/>
                  <a:moveTo>
                    <a:pt x="517" y="856"/>
                  </a:moveTo>
                  <a:cubicBezTo>
                    <a:pt x="522" y="853"/>
                    <a:pt x="527" y="850"/>
                    <a:pt x="529" y="844"/>
                  </a:cubicBezTo>
                  <a:cubicBezTo>
                    <a:pt x="529" y="837"/>
                    <a:pt x="525" y="830"/>
                    <a:pt x="523" y="823"/>
                  </a:cubicBezTo>
                  <a:cubicBezTo>
                    <a:pt x="509" y="829"/>
                    <a:pt x="515" y="845"/>
                    <a:pt x="517" y="856"/>
                  </a:cubicBezTo>
                  <a:close/>
                  <a:moveTo>
                    <a:pt x="553" y="858"/>
                  </a:moveTo>
                  <a:cubicBezTo>
                    <a:pt x="550" y="863"/>
                    <a:pt x="547" y="869"/>
                    <a:pt x="544" y="875"/>
                  </a:cubicBezTo>
                  <a:cubicBezTo>
                    <a:pt x="554" y="872"/>
                    <a:pt x="564" y="867"/>
                    <a:pt x="571" y="859"/>
                  </a:cubicBezTo>
                  <a:cubicBezTo>
                    <a:pt x="566" y="855"/>
                    <a:pt x="559" y="855"/>
                    <a:pt x="553" y="858"/>
                  </a:cubicBezTo>
                  <a:close/>
                  <a:moveTo>
                    <a:pt x="155" y="899"/>
                  </a:moveTo>
                  <a:cubicBezTo>
                    <a:pt x="155" y="902"/>
                    <a:pt x="155" y="909"/>
                    <a:pt x="154" y="912"/>
                  </a:cubicBezTo>
                  <a:cubicBezTo>
                    <a:pt x="140" y="922"/>
                    <a:pt x="124" y="928"/>
                    <a:pt x="109" y="936"/>
                  </a:cubicBezTo>
                  <a:cubicBezTo>
                    <a:pt x="105" y="933"/>
                    <a:pt x="101" y="930"/>
                    <a:pt x="97" y="928"/>
                  </a:cubicBezTo>
                  <a:cubicBezTo>
                    <a:pt x="101" y="939"/>
                    <a:pt x="107" y="950"/>
                    <a:pt x="114" y="960"/>
                  </a:cubicBezTo>
                  <a:cubicBezTo>
                    <a:pt x="114" y="955"/>
                    <a:pt x="113" y="949"/>
                    <a:pt x="113" y="944"/>
                  </a:cubicBezTo>
                  <a:cubicBezTo>
                    <a:pt x="126" y="937"/>
                    <a:pt x="139" y="930"/>
                    <a:pt x="152" y="924"/>
                  </a:cubicBezTo>
                  <a:cubicBezTo>
                    <a:pt x="148" y="948"/>
                    <a:pt x="141" y="972"/>
                    <a:pt x="136" y="996"/>
                  </a:cubicBezTo>
                  <a:cubicBezTo>
                    <a:pt x="135" y="1000"/>
                    <a:pt x="132" y="1007"/>
                    <a:pt x="139" y="1008"/>
                  </a:cubicBezTo>
                  <a:cubicBezTo>
                    <a:pt x="155" y="1001"/>
                    <a:pt x="170" y="992"/>
                    <a:pt x="185" y="985"/>
                  </a:cubicBezTo>
                  <a:cubicBezTo>
                    <a:pt x="191" y="979"/>
                    <a:pt x="195" y="988"/>
                    <a:pt x="199" y="991"/>
                  </a:cubicBezTo>
                  <a:cubicBezTo>
                    <a:pt x="200" y="991"/>
                    <a:pt x="201" y="990"/>
                    <a:pt x="202" y="990"/>
                  </a:cubicBezTo>
                  <a:cubicBezTo>
                    <a:pt x="196" y="980"/>
                    <a:pt x="193" y="968"/>
                    <a:pt x="185" y="960"/>
                  </a:cubicBezTo>
                  <a:cubicBezTo>
                    <a:pt x="184" y="965"/>
                    <a:pt x="189" y="975"/>
                    <a:pt x="182" y="978"/>
                  </a:cubicBezTo>
                  <a:cubicBezTo>
                    <a:pt x="173" y="983"/>
                    <a:pt x="163" y="988"/>
                    <a:pt x="153" y="992"/>
                  </a:cubicBezTo>
                  <a:cubicBezTo>
                    <a:pt x="157" y="972"/>
                    <a:pt x="163" y="953"/>
                    <a:pt x="167" y="932"/>
                  </a:cubicBezTo>
                  <a:cubicBezTo>
                    <a:pt x="170" y="920"/>
                    <a:pt x="160" y="909"/>
                    <a:pt x="155" y="899"/>
                  </a:cubicBezTo>
                  <a:close/>
                  <a:moveTo>
                    <a:pt x="1206" y="945"/>
                  </a:moveTo>
                  <a:cubicBezTo>
                    <a:pt x="1210" y="942"/>
                    <a:pt x="1215" y="939"/>
                    <a:pt x="1219" y="937"/>
                  </a:cubicBezTo>
                  <a:cubicBezTo>
                    <a:pt x="1236" y="944"/>
                    <a:pt x="1251" y="951"/>
                    <a:pt x="1266" y="959"/>
                  </a:cubicBezTo>
                  <a:cubicBezTo>
                    <a:pt x="1265" y="963"/>
                    <a:pt x="1263" y="966"/>
                    <a:pt x="1262" y="970"/>
                  </a:cubicBezTo>
                  <a:cubicBezTo>
                    <a:pt x="1263" y="970"/>
                    <a:pt x="1267" y="969"/>
                    <a:pt x="1268" y="969"/>
                  </a:cubicBezTo>
                  <a:cubicBezTo>
                    <a:pt x="1273" y="956"/>
                    <a:pt x="1279" y="944"/>
                    <a:pt x="1284" y="931"/>
                  </a:cubicBezTo>
                  <a:cubicBezTo>
                    <a:pt x="1280" y="934"/>
                    <a:pt x="1276" y="937"/>
                    <a:pt x="1272" y="940"/>
                  </a:cubicBezTo>
                  <a:cubicBezTo>
                    <a:pt x="1256" y="935"/>
                    <a:pt x="1241" y="926"/>
                    <a:pt x="1226" y="920"/>
                  </a:cubicBezTo>
                  <a:cubicBezTo>
                    <a:pt x="1226" y="914"/>
                    <a:pt x="1226" y="909"/>
                    <a:pt x="1226" y="903"/>
                  </a:cubicBezTo>
                  <a:cubicBezTo>
                    <a:pt x="1218" y="917"/>
                    <a:pt x="1213" y="931"/>
                    <a:pt x="1206" y="945"/>
                  </a:cubicBezTo>
                  <a:close/>
                  <a:moveTo>
                    <a:pt x="746" y="939"/>
                  </a:moveTo>
                  <a:cubicBezTo>
                    <a:pt x="742" y="944"/>
                    <a:pt x="750" y="953"/>
                    <a:pt x="756" y="948"/>
                  </a:cubicBezTo>
                  <a:cubicBezTo>
                    <a:pt x="761" y="942"/>
                    <a:pt x="751" y="934"/>
                    <a:pt x="746" y="939"/>
                  </a:cubicBezTo>
                  <a:close/>
                  <a:moveTo>
                    <a:pt x="1180" y="1016"/>
                  </a:moveTo>
                  <a:cubicBezTo>
                    <a:pt x="1201" y="1027"/>
                    <a:pt x="1215" y="996"/>
                    <a:pt x="1236" y="1001"/>
                  </a:cubicBezTo>
                  <a:cubicBezTo>
                    <a:pt x="1245" y="1019"/>
                    <a:pt x="1223" y="1033"/>
                    <a:pt x="1207" y="1031"/>
                  </a:cubicBezTo>
                  <a:cubicBezTo>
                    <a:pt x="1212" y="1035"/>
                    <a:pt x="1218" y="1039"/>
                    <a:pt x="1224" y="1042"/>
                  </a:cubicBezTo>
                  <a:cubicBezTo>
                    <a:pt x="1232" y="1029"/>
                    <a:pt x="1244" y="1018"/>
                    <a:pt x="1247" y="1002"/>
                  </a:cubicBezTo>
                  <a:cubicBezTo>
                    <a:pt x="1249" y="994"/>
                    <a:pt x="1244" y="984"/>
                    <a:pt x="1236" y="982"/>
                  </a:cubicBezTo>
                  <a:cubicBezTo>
                    <a:pt x="1216" y="978"/>
                    <a:pt x="1203" y="1004"/>
                    <a:pt x="1183" y="1001"/>
                  </a:cubicBezTo>
                  <a:cubicBezTo>
                    <a:pt x="1179" y="983"/>
                    <a:pt x="1199" y="975"/>
                    <a:pt x="1213" y="973"/>
                  </a:cubicBezTo>
                  <a:cubicBezTo>
                    <a:pt x="1208" y="970"/>
                    <a:pt x="1202" y="967"/>
                    <a:pt x="1197" y="965"/>
                  </a:cubicBezTo>
                  <a:cubicBezTo>
                    <a:pt x="1185" y="979"/>
                    <a:pt x="1165" y="999"/>
                    <a:pt x="1180" y="1016"/>
                  </a:cubicBezTo>
                  <a:close/>
                  <a:moveTo>
                    <a:pt x="170" y="1036"/>
                  </a:moveTo>
                  <a:cubicBezTo>
                    <a:pt x="167" y="1061"/>
                    <a:pt x="187" y="1081"/>
                    <a:pt x="202" y="1099"/>
                  </a:cubicBezTo>
                  <a:cubicBezTo>
                    <a:pt x="209" y="1097"/>
                    <a:pt x="215" y="1094"/>
                    <a:pt x="222" y="1091"/>
                  </a:cubicBezTo>
                  <a:cubicBezTo>
                    <a:pt x="203" y="1090"/>
                    <a:pt x="184" y="1079"/>
                    <a:pt x="181" y="1060"/>
                  </a:cubicBezTo>
                  <a:cubicBezTo>
                    <a:pt x="176" y="1038"/>
                    <a:pt x="203" y="1016"/>
                    <a:pt x="223" y="1029"/>
                  </a:cubicBezTo>
                  <a:cubicBezTo>
                    <a:pt x="239" y="1038"/>
                    <a:pt x="244" y="1058"/>
                    <a:pt x="238" y="1075"/>
                  </a:cubicBezTo>
                  <a:cubicBezTo>
                    <a:pt x="243" y="1071"/>
                    <a:pt x="248" y="1067"/>
                    <a:pt x="253" y="1064"/>
                  </a:cubicBezTo>
                  <a:cubicBezTo>
                    <a:pt x="244" y="1043"/>
                    <a:pt x="231" y="1021"/>
                    <a:pt x="208" y="1013"/>
                  </a:cubicBezTo>
                  <a:cubicBezTo>
                    <a:pt x="192" y="1006"/>
                    <a:pt x="171" y="1017"/>
                    <a:pt x="170" y="1036"/>
                  </a:cubicBezTo>
                  <a:close/>
                  <a:moveTo>
                    <a:pt x="1133" y="1053"/>
                  </a:moveTo>
                  <a:cubicBezTo>
                    <a:pt x="1119" y="1066"/>
                    <a:pt x="1107" y="1082"/>
                    <a:pt x="1096" y="1099"/>
                  </a:cubicBezTo>
                  <a:cubicBezTo>
                    <a:pt x="1101" y="1096"/>
                    <a:pt x="1106" y="1093"/>
                    <a:pt x="1112" y="1092"/>
                  </a:cubicBezTo>
                  <a:cubicBezTo>
                    <a:pt x="1126" y="1102"/>
                    <a:pt x="1139" y="1114"/>
                    <a:pt x="1151" y="1126"/>
                  </a:cubicBezTo>
                  <a:cubicBezTo>
                    <a:pt x="1148" y="1131"/>
                    <a:pt x="1146" y="1136"/>
                    <a:pt x="1144" y="1140"/>
                  </a:cubicBezTo>
                  <a:cubicBezTo>
                    <a:pt x="1156" y="1128"/>
                    <a:pt x="1169" y="1116"/>
                    <a:pt x="1177" y="1101"/>
                  </a:cubicBezTo>
                  <a:cubicBezTo>
                    <a:pt x="1172" y="1104"/>
                    <a:pt x="1168" y="1108"/>
                    <a:pt x="1163" y="1111"/>
                  </a:cubicBezTo>
                  <a:cubicBezTo>
                    <a:pt x="1157" y="1107"/>
                    <a:pt x="1150" y="1101"/>
                    <a:pt x="1144" y="1096"/>
                  </a:cubicBezTo>
                  <a:cubicBezTo>
                    <a:pt x="1136" y="1089"/>
                    <a:pt x="1128" y="1082"/>
                    <a:pt x="1119" y="1075"/>
                  </a:cubicBezTo>
                  <a:cubicBezTo>
                    <a:pt x="1126" y="1066"/>
                    <a:pt x="1139" y="1052"/>
                    <a:pt x="1151" y="1061"/>
                  </a:cubicBezTo>
                  <a:cubicBezTo>
                    <a:pt x="1160" y="1067"/>
                    <a:pt x="1152" y="1079"/>
                    <a:pt x="1153" y="1087"/>
                  </a:cubicBezTo>
                  <a:cubicBezTo>
                    <a:pt x="1164" y="1089"/>
                    <a:pt x="1177" y="1087"/>
                    <a:pt x="1188" y="1085"/>
                  </a:cubicBezTo>
                  <a:cubicBezTo>
                    <a:pt x="1199" y="1080"/>
                    <a:pt x="1207" y="1071"/>
                    <a:pt x="1213" y="1061"/>
                  </a:cubicBezTo>
                  <a:cubicBezTo>
                    <a:pt x="1199" y="1072"/>
                    <a:pt x="1182" y="1071"/>
                    <a:pt x="1165" y="1072"/>
                  </a:cubicBezTo>
                  <a:cubicBezTo>
                    <a:pt x="1166" y="1063"/>
                    <a:pt x="1171" y="1049"/>
                    <a:pt x="1160" y="1045"/>
                  </a:cubicBezTo>
                  <a:cubicBezTo>
                    <a:pt x="1150" y="1039"/>
                    <a:pt x="1140" y="1047"/>
                    <a:pt x="1133" y="1053"/>
                  </a:cubicBezTo>
                  <a:close/>
                  <a:moveTo>
                    <a:pt x="260" y="1068"/>
                  </a:moveTo>
                  <a:cubicBezTo>
                    <a:pt x="262" y="1074"/>
                    <a:pt x="263" y="1079"/>
                    <a:pt x="264" y="1084"/>
                  </a:cubicBezTo>
                  <a:cubicBezTo>
                    <a:pt x="254" y="1097"/>
                    <a:pt x="242" y="1109"/>
                    <a:pt x="229" y="1121"/>
                  </a:cubicBezTo>
                  <a:cubicBezTo>
                    <a:pt x="225" y="1119"/>
                    <a:pt x="220" y="1117"/>
                    <a:pt x="215" y="1116"/>
                  </a:cubicBezTo>
                  <a:cubicBezTo>
                    <a:pt x="227" y="1127"/>
                    <a:pt x="237" y="1139"/>
                    <a:pt x="250" y="1147"/>
                  </a:cubicBezTo>
                  <a:cubicBezTo>
                    <a:pt x="248" y="1142"/>
                    <a:pt x="244" y="1138"/>
                    <a:pt x="245" y="1132"/>
                  </a:cubicBezTo>
                  <a:cubicBezTo>
                    <a:pt x="249" y="1126"/>
                    <a:pt x="254" y="1121"/>
                    <a:pt x="260" y="1115"/>
                  </a:cubicBezTo>
                  <a:cubicBezTo>
                    <a:pt x="270" y="1126"/>
                    <a:pt x="281" y="1135"/>
                    <a:pt x="291" y="1145"/>
                  </a:cubicBezTo>
                  <a:cubicBezTo>
                    <a:pt x="286" y="1152"/>
                    <a:pt x="280" y="1157"/>
                    <a:pt x="273" y="1163"/>
                  </a:cubicBezTo>
                  <a:cubicBezTo>
                    <a:pt x="269" y="1160"/>
                    <a:pt x="265" y="1159"/>
                    <a:pt x="260" y="1157"/>
                  </a:cubicBezTo>
                  <a:cubicBezTo>
                    <a:pt x="271" y="1169"/>
                    <a:pt x="282" y="1180"/>
                    <a:pt x="295" y="1190"/>
                  </a:cubicBezTo>
                  <a:cubicBezTo>
                    <a:pt x="293" y="1185"/>
                    <a:pt x="291" y="1180"/>
                    <a:pt x="289" y="1176"/>
                  </a:cubicBezTo>
                  <a:cubicBezTo>
                    <a:pt x="299" y="1161"/>
                    <a:pt x="312" y="1150"/>
                    <a:pt x="324" y="1137"/>
                  </a:cubicBezTo>
                  <a:cubicBezTo>
                    <a:pt x="328" y="1139"/>
                    <a:pt x="333" y="1141"/>
                    <a:pt x="338" y="1143"/>
                  </a:cubicBezTo>
                  <a:cubicBezTo>
                    <a:pt x="329" y="1131"/>
                    <a:pt x="317" y="1120"/>
                    <a:pt x="304" y="1111"/>
                  </a:cubicBezTo>
                  <a:cubicBezTo>
                    <a:pt x="306" y="1116"/>
                    <a:pt x="308" y="1120"/>
                    <a:pt x="310" y="1125"/>
                  </a:cubicBezTo>
                  <a:cubicBezTo>
                    <a:pt x="305" y="1130"/>
                    <a:pt x="301" y="1135"/>
                    <a:pt x="296" y="1141"/>
                  </a:cubicBezTo>
                  <a:cubicBezTo>
                    <a:pt x="285" y="1131"/>
                    <a:pt x="274" y="1121"/>
                    <a:pt x="263" y="1111"/>
                  </a:cubicBezTo>
                  <a:cubicBezTo>
                    <a:pt x="269" y="1106"/>
                    <a:pt x="274" y="1101"/>
                    <a:pt x="279" y="1095"/>
                  </a:cubicBezTo>
                  <a:cubicBezTo>
                    <a:pt x="284" y="1097"/>
                    <a:pt x="288" y="1099"/>
                    <a:pt x="293" y="1100"/>
                  </a:cubicBezTo>
                  <a:cubicBezTo>
                    <a:pt x="283" y="1089"/>
                    <a:pt x="271" y="1079"/>
                    <a:pt x="260" y="1068"/>
                  </a:cubicBezTo>
                  <a:close/>
                  <a:moveTo>
                    <a:pt x="1028" y="1155"/>
                  </a:moveTo>
                  <a:cubicBezTo>
                    <a:pt x="1032" y="1153"/>
                    <a:pt x="1037" y="1152"/>
                    <a:pt x="1042" y="1150"/>
                  </a:cubicBezTo>
                  <a:cubicBezTo>
                    <a:pt x="1055" y="1162"/>
                    <a:pt x="1066" y="1176"/>
                    <a:pt x="1077" y="1191"/>
                  </a:cubicBezTo>
                  <a:cubicBezTo>
                    <a:pt x="1073" y="1195"/>
                    <a:pt x="1070" y="1200"/>
                    <a:pt x="1067" y="1205"/>
                  </a:cubicBezTo>
                  <a:cubicBezTo>
                    <a:pt x="1089" y="1190"/>
                    <a:pt x="1110" y="1172"/>
                    <a:pt x="1130" y="1154"/>
                  </a:cubicBezTo>
                  <a:cubicBezTo>
                    <a:pt x="1126" y="1149"/>
                    <a:pt x="1122" y="1145"/>
                    <a:pt x="1118" y="1140"/>
                  </a:cubicBezTo>
                  <a:cubicBezTo>
                    <a:pt x="1118" y="1145"/>
                    <a:pt x="1118" y="1151"/>
                    <a:pt x="1118" y="1156"/>
                  </a:cubicBezTo>
                  <a:cubicBezTo>
                    <a:pt x="1110" y="1165"/>
                    <a:pt x="1100" y="1172"/>
                    <a:pt x="1091" y="1179"/>
                  </a:cubicBezTo>
                  <a:cubicBezTo>
                    <a:pt x="1086" y="1173"/>
                    <a:pt x="1080" y="1167"/>
                    <a:pt x="1075" y="1160"/>
                  </a:cubicBezTo>
                  <a:cubicBezTo>
                    <a:pt x="1082" y="1155"/>
                    <a:pt x="1090" y="1149"/>
                    <a:pt x="1097" y="1143"/>
                  </a:cubicBezTo>
                  <a:cubicBezTo>
                    <a:pt x="1101" y="1144"/>
                    <a:pt x="1104" y="1145"/>
                    <a:pt x="1108" y="1146"/>
                  </a:cubicBezTo>
                  <a:cubicBezTo>
                    <a:pt x="1104" y="1139"/>
                    <a:pt x="1100" y="1132"/>
                    <a:pt x="1094" y="1126"/>
                  </a:cubicBezTo>
                  <a:cubicBezTo>
                    <a:pt x="1095" y="1141"/>
                    <a:pt x="1081" y="1147"/>
                    <a:pt x="1072" y="1156"/>
                  </a:cubicBezTo>
                  <a:cubicBezTo>
                    <a:pt x="1067" y="1150"/>
                    <a:pt x="1061" y="1144"/>
                    <a:pt x="1056" y="1139"/>
                  </a:cubicBezTo>
                  <a:cubicBezTo>
                    <a:pt x="1068" y="1129"/>
                    <a:pt x="1079" y="1112"/>
                    <a:pt x="1096" y="1119"/>
                  </a:cubicBezTo>
                  <a:cubicBezTo>
                    <a:pt x="1092" y="1115"/>
                    <a:pt x="1089" y="1110"/>
                    <a:pt x="1084" y="1108"/>
                  </a:cubicBezTo>
                  <a:cubicBezTo>
                    <a:pt x="1065" y="1123"/>
                    <a:pt x="1045" y="1138"/>
                    <a:pt x="1028" y="1155"/>
                  </a:cubicBezTo>
                  <a:close/>
                  <a:moveTo>
                    <a:pt x="992" y="1178"/>
                  </a:moveTo>
                  <a:cubicBezTo>
                    <a:pt x="997" y="1177"/>
                    <a:pt x="1003" y="1176"/>
                    <a:pt x="1008" y="1174"/>
                  </a:cubicBezTo>
                  <a:cubicBezTo>
                    <a:pt x="1009" y="1190"/>
                    <a:pt x="1010" y="1205"/>
                    <a:pt x="1011" y="1221"/>
                  </a:cubicBezTo>
                  <a:cubicBezTo>
                    <a:pt x="997" y="1214"/>
                    <a:pt x="983" y="1206"/>
                    <a:pt x="970" y="1197"/>
                  </a:cubicBezTo>
                  <a:cubicBezTo>
                    <a:pt x="973" y="1193"/>
                    <a:pt x="977" y="1188"/>
                    <a:pt x="981" y="1184"/>
                  </a:cubicBezTo>
                  <a:cubicBezTo>
                    <a:pt x="966" y="1191"/>
                    <a:pt x="947" y="1196"/>
                    <a:pt x="939" y="1211"/>
                  </a:cubicBezTo>
                  <a:cubicBezTo>
                    <a:pt x="941" y="1210"/>
                    <a:pt x="946" y="1207"/>
                    <a:pt x="948" y="1206"/>
                  </a:cubicBezTo>
                  <a:cubicBezTo>
                    <a:pt x="971" y="1216"/>
                    <a:pt x="991" y="1230"/>
                    <a:pt x="1012" y="1241"/>
                  </a:cubicBezTo>
                  <a:cubicBezTo>
                    <a:pt x="1014" y="1241"/>
                    <a:pt x="1017" y="1239"/>
                    <a:pt x="1018" y="1238"/>
                  </a:cubicBezTo>
                  <a:cubicBezTo>
                    <a:pt x="1022" y="1211"/>
                    <a:pt x="1009" y="1182"/>
                    <a:pt x="1024" y="1157"/>
                  </a:cubicBezTo>
                  <a:cubicBezTo>
                    <a:pt x="1013" y="1163"/>
                    <a:pt x="1001" y="1169"/>
                    <a:pt x="992" y="1178"/>
                  </a:cubicBezTo>
                  <a:close/>
                  <a:moveTo>
                    <a:pt x="323" y="1193"/>
                  </a:moveTo>
                  <a:cubicBezTo>
                    <a:pt x="317" y="1197"/>
                    <a:pt x="309" y="1194"/>
                    <a:pt x="303" y="1195"/>
                  </a:cubicBezTo>
                  <a:cubicBezTo>
                    <a:pt x="312" y="1204"/>
                    <a:pt x="323" y="1211"/>
                    <a:pt x="336" y="1216"/>
                  </a:cubicBezTo>
                  <a:cubicBezTo>
                    <a:pt x="332" y="1211"/>
                    <a:pt x="328" y="1207"/>
                    <a:pt x="324" y="1203"/>
                  </a:cubicBezTo>
                  <a:cubicBezTo>
                    <a:pt x="329" y="1199"/>
                    <a:pt x="334" y="1195"/>
                    <a:pt x="340" y="1192"/>
                  </a:cubicBezTo>
                  <a:cubicBezTo>
                    <a:pt x="348" y="1196"/>
                    <a:pt x="356" y="1201"/>
                    <a:pt x="363" y="1206"/>
                  </a:cubicBezTo>
                  <a:cubicBezTo>
                    <a:pt x="364" y="1213"/>
                    <a:pt x="362" y="1220"/>
                    <a:pt x="362" y="1227"/>
                  </a:cubicBezTo>
                  <a:cubicBezTo>
                    <a:pt x="357" y="1225"/>
                    <a:pt x="351" y="1223"/>
                    <a:pt x="346" y="1221"/>
                  </a:cubicBezTo>
                  <a:cubicBezTo>
                    <a:pt x="356" y="1234"/>
                    <a:pt x="372" y="1241"/>
                    <a:pt x="385" y="1249"/>
                  </a:cubicBezTo>
                  <a:cubicBezTo>
                    <a:pt x="383" y="1245"/>
                    <a:pt x="380" y="1240"/>
                    <a:pt x="378" y="1236"/>
                  </a:cubicBezTo>
                  <a:cubicBezTo>
                    <a:pt x="380" y="1214"/>
                    <a:pt x="384" y="1191"/>
                    <a:pt x="386" y="1169"/>
                  </a:cubicBezTo>
                  <a:cubicBezTo>
                    <a:pt x="381" y="1166"/>
                    <a:pt x="377" y="1163"/>
                    <a:pt x="372" y="1160"/>
                  </a:cubicBezTo>
                  <a:cubicBezTo>
                    <a:pt x="356" y="1172"/>
                    <a:pt x="340" y="1182"/>
                    <a:pt x="323" y="1193"/>
                  </a:cubicBezTo>
                  <a:close/>
                  <a:moveTo>
                    <a:pt x="420" y="1194"/>
                  </a:moveTo>
                  <a:cubicBezTo>
                    <a:pt x="422" y="1199"/>
                    <a:pt x="429" y="1205"/>
                    <a:pt x="425" y="1211"/>
                  </a:cubicBezTo>
                  <a:cubicBezTo>
                    <a:pt x="419" y="1225"/>
                    <a:pt x="415" y="1239"/>
                    <a:pt x="407" y="1251"/>
                  </a:cubicBezTo>
                  <a:cubicBezTo>
                    <a:pt x="404" y="1252"/>
                    <a:pt x="397" y="1253"/>
                    <a:pt x="393" y="1254"/>
                  </a:cubicBezTo>
                  <a:cubicBezTo>
                    <a:pt x="404" y="1259"/>
                    <a:pt x="415" y="1266"/>
                    <a:pt x="427" y="1267"/>
                  </a:cubicBezTo>
                  <a:cubicBezTo>
                    <a:pt x="423" y="1263"/>
                    <a:pt x="419" y="1259"/>
                    <a:pt x="416" y="1256"/>
                  </a:cubicBezTo>
                  <a:cubicBezTo>
                    <a:pt x="420" y="1242"/>
                    <a:pt x="426" y="1229"/>
                    <a:pt x="432" y="1216"/>
                  </a:cubicBezTo>
                  <a:cubicBezTo>
                    <a:pt x="450" y="1239"/>
                    <a:pt x="456" y="1270"/>
                    <a:pt x="476" y="1291"/>
                  </a:cubicBezTo>
                  <a:cubicBezTo>
                    <a:pt x="484" y="1272"/>
                    <a:pt x="492" y="1254"/>
                    <a:pt x="499" y="1235"/>
                  </a:cubicBezTo>
                  <a:cubicBezTo>
                    <a:pt x="503" y="1235"/>
                    <a:pt x="511" y="1236"/>
                    <a:pt x="515" y="1236"/>
                  </a:cubicBezTo>
                  <a:cubicBezTo>
                    <a:pt x="505" y="1229"/>
                    <a:pt x="492" y="1224"/>
                    <a:pt x="480" y="1220"/>
                  </a:cubicBezTo>
                  <a:cubicBezTo>
                    <a:pt x="483" y="1224"/>
                    <a:pt x="488" y="1228"/>
                    <a:pt x="491" y="1232"/>
                  </a:cubicBezTo>
                  <a:cubicBezTo>
                    <a:pt x="488" y="1244"/>
                    <a:pt x="483" y="1255"/>
                    <a:pt x="477" y="1266"/>
                  </a:cubicBezTo>
                  <a:cubicBezTo>
                    <a:pt x="466" y="1246"/>
                    <a:pt x="457" y="1225"/>
                    <a:pt x="446" y="1206"/>
                  </a:cubicBezTo>
                  <a:cubicBezTo>
                    <a:pt x="438" y="1200"/>
                    <a:pt x="429" y="1197"/>
                    <a:pt x="420" y="1194"/>
                  </a:cubicBezTo>
                  <a:close/>
                  <a:moveTo>
                    <a:pt x="888" y="1226"/>
                  </a:moveTo>
                  <a:cubicBezTo>
                    <a:pt x="893" y="1227"/>
                    <a:pt x="898" y="1228"/>
                    <a:pt x="903" y="1229"/>
                  </a:cubicBezTo>
                  <a:cubicBezTo>
                    <a:pt x="911" y="1244"/>
                    <a:pt x="916" y="1260"/>
                    <a:pt x="923" y="1276"/>
                  </a:cubicBezTo>
                  <a:cubicBezTo>
                    <a:pt x="919" y="1279"/>
                    <a:pt x="916" y="1283"/>
                    <a:pt x="912" y="1287"/>
                  </a:cubicBezTo>
                  <a:cubicBezTo>
                    <a:pt x="927" y="1281"/>
                    <a:pt x="943" y="1278"/>
                    <a:pt x="955" y="1267"/>
                  </a:cubicBezTo>
                  <a:cubicBezTo>
                    <a:pt x="950" y="1267"/>
                    <a:pt x="945" y="1268"/>
                    <a:pt x="940" y="1269"/>
                  </a:cubicBezTo>
                  <a:cubicBezTo>
                    <a:pt x="932" y="1253"/>
                    <a:pt x="927" y="1237"/>
                    <a:pt x="920" y="1220"/>
                  </a:cubicBezTo>
                  <a:cubicBezTo>
                    <a:pt x="924" y="1217"/>
                    <a:pt x="928" y="1213"/>
                    <a:pt x="932" y="1209"/>
                  </a:cubicBezTo>
                  <a:cubicBezTo>
                    <a:pt x="917" y="1213"/>
                    <a:pt x="903" y="1220"/>
                    <a:pt x="888" y="1226"/>
                  </a:cubicBezTo>
                  <a:close/>
                  <a:moveTo>
                    <a:pt x="846" y="1242"/>
                  </a:moveTo>
                  <a:cubicBezTo>
                    <a:pt x="850" y="1242"/>
                    <a:pt x="857" y="1242"/>
                    <a:pt x="861" y="1241"/>
                  </a:cubicBezTo>
                  <a:cubicBezTo>
                    <a:pt x="865" y="1254"/>
                    <a:pt x="868" y="1267"/>
                    <a:pt x="871" y="1279"/>
                  </a:cubicBezTo>
                  <a:cubicBezTo>
                    <a:pt x="852" y="1270"/>
                    <a:pt x="834" y="1261"/>
                    <a:pt x="816" y="1252"/>
                  </a:cubicBezTo>
                  <a:cubicBezTo>
                    <a:pt x="804" y="1246"/>
                    <a:pt x="791" y="1253"/>
                    <a:pt x="780" y="1256"/>
                  </a:cubicBezTo>
                  <a:cubicBezTo>
                    <a:pt x="784" y="1257"/>
                    <a:pt x="789" y="1258"/>
                    <a:pt x="794" y="1260"/>
                  </a:cubicBezTo>
                  <a:cubicBezTo>
                    <a:pt x="798" y="1276"/>
                    <a:pt x="803" y="1292"/>
                    <a:pt x="806" y="1308"/>
                  </a:cubicBezTo>
                  <a:cubicBezTo>
                    <a:pt x="803" y="1312"/>
                    <a:pt x="799" y="1316"/>
                    <a:pt x="795" y="1320"/>
                  </a:cubicBezTo>
                  <a:cubicBezTo>
                    <a:pt x="807" y="1317"/>
                    <a:pt x="819" y="1315"/>
                    <a:pt x="830" y="1310"/>
                  </a:cubicBezTo>
                  <a:cubicBezTo>
                    <a:pt x="827" y="1310"/>
                    <a:pt x="819" y="1309"/>
                    <a:pt x="815" y="1308"/>
                  </a:cubicBezTo>
                  <a:cubicBezTo>
                    <a:pt x="811" y="1293"/>
                    <a:pt x="807" y="1279"/>
                    <a:pt x="804" y="1264"/>
                  </a:cubicBezTo>
                  <a:cubicBezTo>
                    <a:pt x="831" y="1275"/>
                    <a:pt x="855" y="1293"/>
                    <a:pt x="884" y="1300"/>
                  </a:cubicBezTo>
                  <a:cubicBezTo>
                    <a:pt x="880" y="1280"/>
                    <a:pt x="874" y="1260"/>
                    <a:pt x="869" y="1240"/>
                  </a:cubicBezTo>
                  <a:cubicBezTo>
                    <a:pt x="874" y="1237"/>
                    <a:pt x="878" y="1234"/>
                    <a:pt x="882" y="1231"/>
                  </a:cubicBezTo>
                  <a:cubicBezTo>
                    <a:pt x="870" y="1233"/>
                    <a:pt x="856" y="1234"/>
                    <a:pt x="846" y="1242"/>
                  </a:cubicBezTo>
                  <a:close/>
                  <a:moveTo>
                    <a:pt x="519" y="1256"/>
                  </a:moveTo>
                  <a:cubicBezTo>
                    <a:pt x="508" y="1268"/>
                    <a:pt x="512" y="1289"/>
                    <a:pt x="525" y="1299"/>
                  </a:cubicBezTo>
                  <a:cubicBezTo>
                    <a:pt x="543" y="1312"/>
                    <a:pt x="566" y="1317"/>
                    <a:pt x="588" y="1313"/>
                  </a:cubicBezTo>
                  <a:cubicBezTo>
                    <a:pt x="591" y="1303"/>
                    <a:pt x="592" y="1292"/>
                    <a:pt x="604" y="1289"/>
                  </a:cubicBezTo>
                  <a:cubicBezTo>
                    <a:pt x="589" y="1287"/>
                    <a:pt x="574" y="1281"/>
                    <a:pt x="558" y="1280"/>
                  </a:cubicBezTo>
                  <a:cubicBezTo>
                    <a:pt x="563" y="1285"/>
                    <a:pt x="570" y="1287"/>
                    <a:pt x="576" y="1291"/>
                  </a:cubicBezTo>
                  <a:cubicBezTo>
                    <a:pt x="573" y="1297"/>
                    <a:pt x="574" y="1305"/>
                    <a:pt x="568" y="1309"/>
                  </a:cubicBezTo>
                  <a:cubicBezTo>
                    <a:pt x="554" y="1309"/>
                    <a:pt x="538" y="1302"/>
                    <a:pt x="533" y="1287"/>
                  </a:cubicBezTo>
                  <a:cubicBezTo>
                    <a:pt x="525" y="1269"/>
                    <a:pt x="543" y="1245"/>
                    <a:pt x="564" y="1249"/>
                  </a:cubicBezTo>
                  <a:cubicBezTo>
                    <a:pt x="580" y="1249"/>
                    <a:pt x="590" y="1262"/>
                    <a:pt x="596" y="1276"/>
                  </a:cubicBezTo>
                  <a:cubicBezTo>
                    <a:pt x="598" y="1269"/>
                    <a:pt x="600" y="1262"/>
                    <a:pt x="602" y="1255"/>
                  </a:cubicBezTo>
                  <a:cubicBezTo>
                    <a:pt x="586" y="1253"/>
                    <a:pt x="572" y="1243"/>
                    <a:pt x="556" y="1243"/>
                  </a:cubicBezTo>
                  <a:cubicBezTo>
                    <a:pt x="543" y="1242"/>
                    <a:pt x="528" y="1245"/>
                    <a:pt x="519" y="1256"/>
                  </a:cubicBezTo>
                  <a:close/>
                  <a:moveTo>
                    <a:pt x="739" y="1261"/>
                  </a:moveTo>
                  <a:cubicBezTo>
                    <a:pt x="742" y="1261"/>
                    <a:pt x="750" y="1263"/>
                    <a:pt x="753" y="1264"/>
                  </a:cubicBezTo>
                  <a:cubicBezTo>
                    <a:pt x="755" y="1278"/>
                    <a:pt x="758" y="1293"/>
                    <a:pt x="754" y="1308"/>
                  </a:cubicBezTo>
                  <a:cubicBezTo>
                    <a:pt x="745" y="1321"/>
                    <a:pt x="723" y="1322"/>
                    <a:pt x="711" y="1313"/>
                  </a:cubicBezTo>
                  <a:cubicBezTo>
                    <a:pt x="704" y="1299"/>
                    <a:pt x="707" y="1283"/>
                    <a:pt x="706" y="1268"/>
                  </a:cubicBezTo>
                  <a:cubicBezTo>
                    <a:pt x="709" y="1265"/>
                    <a:pt x="713" y="1262"/>
                    <a:pt x="717" y="1259"/>
                  </a:cubicBezTo>
                  <a:cubicBezTo>
                    <a:pt x="703" y="1259"/>
                    <a:pt x="690" y="1261"/>
                    <a:pt x="677" y="1262"/>
                  </a:cubicBezTo>
                  <a:cubicBezTo>
                    <a:pt x="677" y="1262"/>
                    <a:pt x="677" y="1264"/>
                    <a:pt x="677" y="1265"/>
                  </a:cubicBezTo>
                  <a:cubicBezTo>
                    <a:pt x="684" y="1265"/>
                    <a:pt x="688" y="1269"/>
                    <a:pt x="688" y="1276"/>
                  </a:cubicBezTo>
                  <a:cubicBezTo>
                    <a:pt x="691" y="1291"/>
                    <a:pt x="684" y="1313"/>
                    <a:pt x="701" y="1321"/>
                  </a:cubicBezTo>
                  <a:cubicBezTo>
                    <a:pt x="717" y="1329"/>
                    <a:pt x="738" y="1328"/>
                    <a:pt x="754" y="1318"/>
                  </a:cubicBezTo>
                  <a:cubicBezTo>
                    <a:pt x="772" y="1305"/>
                    <a:pt x="761" y="1281"/>
                    <a:pt x="763" y="1263"/>
                  </a:cubicBezTo>
                  <a:cubicBezTo>
                    <a:pt x="766" y="1263"/>
                    <a:pt x="771" y="1261"/>
                    <a:pt x="774" y="1261"/>
                  </a:cubicBezTo>
                  <a:cubicBezTo>
                    <a:pt x="774" y="1259"/>
                    <a:pt x="774" y="1256"/>
                    <a:pt x="774" y="1255"/>
                  </a:cubicBezTo>
                  <a:cubicBezTo>
                    <a:pt x="762" y="1258"/>
                    <a:pt x="750" y="1255"/>
                    <a:pt x="739" y="1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99" name="Freeform 424">
              <a:extLst>
                <a:ext uri="{FF2B5EF4-FFF2-40B4-BE49-F238E27FC236}">
                  <a16:creationId xmlns:a16="http://schemas.microsoft.com/office/drawing/2014/main" id="{C29CFB48-3784-40BB-8C86-DCEF4C137E19}"/>
                </a:ext>
              </a:extLst>
            </p:cNvPr>
            <p:cNvSpPr>
              <a:spLocks/>
            </p:cNvSpPr>
            <p:nvPr/>
          </p:nvSpPr>
          <p:spPr bwMode="auto">
            <a:xfrm>
              <a:off x="3809268" y="851839"/>
              <a:ext cx="114597" cy="161691"/>
            </a:xfrm>
            <a:custGeom>
              <a:avLst/>
              <a:gdLst>
                <a:gd name="T0" fmla="*/ 0 w 34"/>
                <a:gd name="T1" fmla="*/ 22 h 48"/>
                <a:gd name="T2" fmla="*/ 33 w 34"/>
                <a:gd name="T3" fmla="*/ 0 h 48"/>
                <a:gd name="T4" fmla="*/ 6 w 34"/>
                <a:gd name="T5" fmla="*/ 48 h 48"/>
                <a:gd name="T6" fmla="*/ 28 w 34"/>
                <a:gd name="T7" fmla="*/ 18 h 48"/>
                <a:gd name="T8" fmla="*/ 0 w 34"/>
                <a:gd name="T9" fmla="*/ 33 h 48"/>
                <a:gd name="T10" fmla="*/ 0 w 34"/>
                <a:gd name="T11" fmla="*/ 22 h 48"/>
              </a:gdLst>
              <a:ahLst/>
              <a:cxnLst>
                <a:cxn ang="0">
                  <a:pos x="T0" y="T1"/>
                </a:cxn>
                <a:cxn ang="0">
                  <a:pos x="T2" y="T3"/>
                </a:cxn>
                <a:cxn ang="0">
                  <a:pos x="T4" y="T5"/>
                </a:cxn>
                <a:cxn ang="0">
                  <a:pos x="T6" y="T7"/>
                </a:cxn>
                <a:cxn ang="0">
                  <a:pos x="T8" y="T9"/>
                </a:cxn>
                <a:cxn ang="0">
                  <a:pos x="T10" y="T11"/>
                </a:cxn>
              </a:cxnLst>
              <a:rect l="0" t="0" r="r" b="b"/>
              <a:pathLst>
                <a:path w="34" h="48">
                  <a:moveTo>
                    <a:pt x="0" y="22"/>
                  </a:moveTo>
                  <a:cubicBezTo>
                    <a:pt x="10" y="14"/>
                    <a:pt x="21" y="5"/>
                    <a:pt x="33" y="0"/>
                  </a:cubicBezTo>
                  <a:cubicBezTo>
                    <a:pt x="34" y="19"/>
                    <a:pt x="29" y="45"/>
                    <a:pt x="6" y="48"/>
                  </a:cubicBezTo>
                  <a:cubicBezTo>
                    <a:pt x="10" y="36"/>
                    <a:pt x="26" y="32"/>
                    <a:pt x="28" y="18"/>
                  </a:cubicBezTo>
                  <a:cubicBezTo>
                    <a:pt x="16" y="17"/>
                    <a:pt x="9" y="27"/>
                    <a:pt x="0" y="33"/>
                  </a:cubicBezTo>
                  <a:cubicBezTo>
                    <a:pt x="0" y="30"/>
                    <a:pt x="0" y="24"/>
                    <a:pt x="0"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425">
              <a:extLst>
                <a:ext uri="{FF2B5EF4-FFF2-40B4-BE49-F238E27FC236}">
                  <a16:creationId xmlns:a16="http://schemas.microsoft.com/office/drawing/2014/main" id="{CA77655E-608C-4CF5-A952-4F6491CE111C}"/>
                </a:ext>
              </a:extLst>
            </p:cNvPr>
            <p:cNvSpPr>
              <a:spLocks/>
            </p:cNvSpPr>
            <p:nvPr/>
          </p:nvSpPr>
          <p:spPr bwMode="auto">
            <a:xfrm>
              <a:off x="3865781" y="1054344"/>
              <a:ext cx="182098" cy="167970"/>
            </a:xfrm>
            <a:custGeom>
              <a:avLst/>
              <a:gdLst>
                <a:gd name="T0" fmla="*/ 0 w 54"/>
                <a:gd name="T1" fmla="*/ 33 h 50"/>
                <a:gd name="T2" fmla="*/ 50 w 54"/>
                <a:gd name="T3" fmla="*/ 2 h 50"/>
                <a:gd name="T4" fmla="*/ 54 w 54"/>
                <a:gd name="T5" fmla="*/ 35 h 50"/>
                <a:gd name="T6" fmla="*/ 41 w 54"/>
                <a:gd name="T7" fmla="*/ 33 h 50"/>
                <a:gd name="T8" fmla="*/ 13 w 54"/>
                <a:gd name="T9" fmla="*/ 50 h 50"/>
                <a:gd name="T10" fmla="*/ 6 w 54"/>
                <a:gd name="T11" fmla="*/ 41 h 50"/>
                <a:gd name="T12" fmla="*/ 41 w 54"/>
                <a:gd name="T13" fmla="*/ 13 h 50"/>
                <a:gd name="T14" fmla="*/ 0 w 54"/>
                <a:gd name="T15" fmla="*/ 33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0">
                  <a:moveTo>
                    <a:pt x="0" y="33"/>
                  </a:moveTo>
                  <a:cubicBezTo>
                    <a:pt x="10" y="16"/>
                    <a:pt x="29" y="0"/>
                    <a:pt x="50" y="2"/>
                  </a:cubicBezTo>
                  <a:cubicBezTo>
                    <a:pt x="53" y="13"/>
                    <a:pt x="54" y="24"/>
                    <a:pt x="54" y="35"/>
                  </a:cubicBezTo>
                  <a:cubicBezTo>
                    <a:pt x="51" y="35"/>
                    <a:pt x="44" y="33"/>
                    <a:pt x="41" y="33"/>
                  </a:cubicBezTo>
                  <a:cubicBezTo>
                    <a:pt x="32" y="39"/>
                    <a:pt x="22" y="45"/>
                    <a:pt x="13" y="50"/>
                  </a:cubicBezTo>
                  <a:cubicBezTo>
                    <a:pt x="11" y="48"/>
                    <a:pt x="7" y="43"/>
                    <a:pt x="6" y="41"/>
                  </a:cubicBezTo>
                  <a:cubicBezTo>
                    <a:pt x="22" y="40"/>
                    <a:pt x="33" y="26"/>
                    <a:pt x="41" y="13"/>
                  </a:cubicBezTo>
                  <a:cubicBezTo>
                    <a:pt x="24" y="11"/>
                    <a:pt x="14" y="26"/>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426">
              <a:extLst>
                <a:ext uri="{FF2B5EF4-FFF2-40B4-BE49-F238E27FC236}">
                  <a16:creationId xmlns:a16="http://schemas.microsoft.com/office/drawing/2014/main" id="{D2083B03-9B9A-4095-89D3-0A416D20E0AB}"/>
                </a:ext>
              </a:extLst>
            </p:cNvPr>
            <p:cNvSpPr>
              <a:spLocks/>
            </p:cNvSpPr>
            <p:nvPr/>
          </p:nvSpPr>
          <p:spPr bwMode="auto">
            <a:xfrm>
              <a:off x="3021222" y="1562963"/>
              <a:ext cx="56513" cy="62792"/>
            </a:xfrm>
            <a:custGeom>
              <a:avLst/>
              <a:gdLst>
                <a:gd name="T0" fmla="*/ 9 w 17"/>
                <a:gd name="T1" fmla="*/ 19 h 19"/>
                <a:gd name="T2" fmla="*/ 16 w 17"/>
                <a:gd name="T3" fmla="*/ 0 h 19"/>
                <a:gd name="T4" fmla="*/ 9 w 17"/>
                <a:gd name="T5" fmla="*/ 19 h 19"/>
              </a:gdLst>
              <a:ahLst/>
              <a:cxnLst>
                <a:cxn ang="0">
                  <a:pos x="T0" y="T1"/>
                </a:cxn>
                <a:cxn ang="0">
                  <a:pos x="T2" y="T3"/>
                </a:cxn>
                <a:cxn ang="0">
                  <a:pos x="T4" y="T5"/>
                </a:cxn>
              </a:cxnLst>
              <a:rect l="0" t="0" r="r" b="b"/>
              <a:pathLst>
                <a:path w="17" h="19">
                  <a:moveTo>
                    <a:pt x="9" y="19"/>
                  </a:moveTo>
                  <a:cubicBezTo>
                    <a:pt x="0" y="14"/>
                    <a:pt x="12" y="5"/>
                    <a:pt x="16" y="0"/>
                  </a:cubicBezTo>
                  <a:cubicBezTo>
                    <a:pt x="15" y="6"/>
                    <a:pt x="17" y="16"/>
                    <a:pt x="9" y="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427">
              <a:extLst>
                <a:ext uri="{FF2B5EF4-FFF2-40B4-BE49-F238E27FC236}">
                  <a16:creationId xmlns:a16="http://schemas.microsoft.com/office/drawing/2014/main" id="{34FFD188-44FC-4F53-BDBC-4882C4FCC783}"/>
                </a:ext>
              </a:extLst>
            </p:cNvPr>
            <p:cNvSpPr>
              <a:spLocks/>
            </p:cNvSpPr>
            <p:nvPr/>
          </p:nvSpPr>
          <p:spPr bwMode="auto">
            <a:xfrm>
              <a:off x="5085526" y="1578661"/>
              <a:ext cx="124016" cy="125585"/>
            </a:xfrm>
            <a:custGeom>
              <a:avLst/>
              <a:gdLst>
                <a:gd name="T0" fmla="*/ 27 w 37"/>
                <a:gd name="T1" fmla="*/ 4 h 37"/>
                <a:gd name="T2" fmla="*/ 37 w 37"/>
                <a:gd name="T3" fmla="*/ 6 h 37"/>
                <a:gd name="T4" fmla="*/ 23 w 37"/>
                <a:gd name="T5" fmla="*/ 35 h 37"/>
                <a:gd name="T6" fmla="*/ 3 w 37"/>
                <a:gd name="T7" fmla="*/ 33 h 37"/>
                <a:gd name="T8" fmla="*/ 0 w 37"/>
                <a:gd name="T9" fmla="*/ 24 h 37"/>
                <a:gd name="T10" fmla="*/ 27 w 37"/>
                <a:gd name="T11" fmla="*/ 4 h 37"/>
              </a:gdLst>
              <a:ahLst/>
              <a:cxnLst>
                <a:cxn ang="0">
                  <a:pos x="T0" y="T1"/>
                </a:cxn>
                <a:cxn ang="0">
                  <a:pos x="T2" y="T3"/>
                </a:cxn>
                <a:cxn ang="0">
                  <a:pos x="T4" y="T5"/>
                </a:cxn>
                <a:cxn ang="0">
                  <a:pos x="T6" y="T7"/>
                </a:cxn>
                <a:cxn ang="0">
                  <a:pos x="T8" y="T9"/>
                </a:cxn>
                <a:cxn ang="0">
                  <a:pos x="T10" y="T11"/>
                </a:cxn>
              </a:cxnLst>
              <a:rect l="0" t="0" r="r" b="b"/>
              <a:pathLst>
                <a:path w="37" h="37">
                  <a:moveTo>
                    <a:pt x="27" y="4"/>
                  </a:moveTo>
                  <a:cubicBezTo>
                    <a:pt x="31" y="0"/>
                    <a:pt x="34" y="5"/>
                    <a:pt x="37" y="6"/>
                  </a:cubicBezTo>
                  <a:cubicBezTo>
                    <a:pt x="32" y="16"/>
                    <a:pt x="30" y="27"/>
                    <a:pt x="23" y="35"/>
                  </a:cubicBezTo>
                  <a:cubicBezTo>
                    <a:pt x="16" y="37"/>
                    <a:pt x="9" y="34"/>
                    <a:pt x="3" y="33"/>
                  </a:cubicBezTo>
                  <a:cubicBezTo>
                    <a:pt x="2" y="31"/>
                    <a:pt x="0" y="26"/>
                    <a:pt x="0" y="24"/>
                  </a:cubicBezTo>
                  <a:cubicBezTo>
                    <a:pt x="8" y="16"/>
                    <a:pt x="16" y="8"/>
                    <a:pt x="27"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428">
              <a:extLst>
                <a:ext uri="{FF2B5EF4-FFF2-40B4-BE49-F238E27FC236}">
                  <a16:creationId xmlns:a16="http://schemas.microsoft.com/office/drawing/2014/main" id="{3140F7D1-A456-4BDD-B1F8-AA522451C1EC}"/>
                </a:ext>
              </a:extLst>
            </p:cNvPr>
            <p:cNvSpPr>
              <a:spLocks/>
            </p:cNvSpPr>
            <p:nvPr/>
          </p:nvSpPr>
          <p:spPr bwMode="auto">
            <a:xfrm>
              <a:off x="4445043" y="1595930"/>
              <a:ext cx="95759" cy="128725"/>
            </a:xfrm>
            <a:custGeom>
              <a:avLst/>
              <a:gdLst>
                <a:gd name="T0" fmla="*/ 0 w 28"/>
                <a:gd name="T1" fmla="*/ 36 h 38"/>
                <a:gd name="T2" fmla="*/ 28 w 28"/>
                <a:gd name="T3" fmla="*/ 0 h 38"/>
                <a:gd name="T4" fmla="*/ 21 w 28"/>
                <a:gd name="T5" fmla="*/ 35 h 38"/>
                <a:gd name="T6" fmla="*/ 0 w 28"/>
                <a:gd name="T7" fmla="*/ 36 h 38"/>
              </a:gdLst>
              <a:ahLst/>
              <a:cxnLst>
                <a:cxn ang="0">
                  <a:pos x="T0" y="T1"/>
                </a:cxn>
                <a:cxn ang="0">
                  <a:pos x="T2" y="T3"/>
                </a:cxn>
                <a:cxn ang="0">
                  <a:pos x="T4" y="T5"/>
                </a:cxn>
                <a:cxn ang="0">
                  <a:pos x="T6" y="T7"/>
                </a:cxn>
              </a:cxnLst>
              <a:rect l="0" t="0" r="r" b="b"/>
              <a:pathLst>
                <a:path w="28" h="38">
                  <a:moveTo>
                    <a:pt x="0" y="36"/>
                  </a:moveTo>
                  <a:cubicBezTo>
                    <a:pt x="5" y="22"/>
                    <a:pt x="13" y="4"/>
                    <a:pt x="28" y="0"/>
                  </a:cubicBezTo>
                  <a:cubicBezTo>
                    <a:pt x="28" y="12"/>
                    <a:pt x="28" y="25"/>
                    <a:pt x="21" y="35"/>
                  </a:cubicBezTo>
                  <a:cubicBezTo>
                    <a:pt x="14" y="38"/>
                    <a:pt x="7" y="37"/>
                    <a:pt x="0"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429">
              <a:extLst>
                <a:ext uri="{FF2B5EF4-FFF2-40B4-BE49-F238E27FC236}">
                  <a16:creationId xmlns:a16="http://schemas.microsoft.com/office/drawing/2014/main" id="{0212515D-E67B-42BC-AFBC-12765B835FE3}"/>
                </a:ext>
              </a:extLst>
            </p:cNvPr>
            <p:cNvSpPr>
              <a:spLocks noEditPoints="1"/>
            </p:cNvSpPr>
            <p:nvPr/>
          </p:nvSpPr>
          <p:spPr bwMode="auto">
            <a:xfrm>
              <a:off x="4476439" y="1872216"/>
              <a:ext cx="91049" cy="152272"/>
            </a:xfrm>
            <a:custGeom>
              <a:avLst/>
              <a:gdLst>
                <a:gd name="T0" fmla="*/ 3 w 27"/>
                <a:gd name="T1" fmla="*/ 37 h 45"/>
                <a:gd name="T2" fmla="*/ 8 w 27"/>
                <a:gd name="T3" fmla="*/ 0 h 45"/>
                <a:gd name="T4" fmla="*/ 27 w 27"/>
                <a:gd name="T5" fmla="*/ 44 h 45"/>
                <a:gd name="T6" fmla="*/ 3 w 27"/>
                <a:gd name="T7" fmla="*/ 37 h 45"/>
                <a:gd name="T8" fmla="*/ 10 w 27"/>
                <a:gd name="T9" fmla="*/ 26 h 45"/>
                <a:gd name="T10" fmla="*/ 16 w 27"/>
                <a:gd name="T11" fmla="*/ 33 h 45"/>
                <a:gd name="T12" fmla="*/ 10 w 27"/>
                <a:gd name="T13" fmla="*/ 26 h 45"/>
              </a:gdLst>
              <a:ahLst/>
              <a:cxnLst>
                <a:cxn ang="0">
                  <a:pos x="T0" y="T1"/>
                </a:cxn>
                <a:cxn ang="0">
                  <a:pos x="T2" y="T3"/>
                </a:cxn>
                <a:cxn ang="0">
                  <a:pos x="T4" y="T5"/>
                </a:cxn>
                <a:cxn ang="0">
                  <a:pos x="T6" y="T7"/>
                </a:cxn>
                <a:cxn ang="0">
                  <a:pos x="T8" y="T9"/>
                </a:cxn>
                <a:cxn ang="0">
                  <a:pos x="T10" y="T11"/>
                </a:cxn>
                <a:cxn ang="0">
                  <a:pos x="T12" y="T13"/>
                </a:cxn>
              </a:cxnLst>
              <a:rect l="0" t="0" r="r" b="b"/>
              <a:pathLst>
                <a:path w="27" h="45">
                  <a:moveTo>
                    <a:pt x="3" y="37"/>
                  </a:moveTo>
                  <a:cubicBezTo>
                    <a:pt x="0" y="25"/>
                    <a:pt x="2" y="11"/>
                    <a:pt x="8" y="0"/>
                  </a:cubicBezTo>
                  <a:cubicBezTo>
                    <a:pt x="17" y="13"/>
                    <a:pt x="25" y="28"/>
                    <a:pt x="27" y="44"/>
                  </a:cubicBezTo>
                  <a:cubicBezTo>
                    <a:pt x="19" y="44"/>
                    <a:pt x="9" y="45"/>
                    <a:pt x="3" y="37"/>
                  </a:cubicBezTo>
                  <a:close/>
                  <a:moveTo>
                    <a:pt x="10" y="26"/>
                  </a:moveTo>
                  <a:cubicBezTo>
                    <a:pt x="8" y="32"/>
                    <a:pt x="10" y="35"/>
                    <a:pt x="16" y="33"/>
                  </a:cubicBezTo>
                  <a:cubicBezTo>
                    <a:pt x="18" y="26"/>
                    <a:pt x="16" y="23"/>
                    <a:pt x="1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430">
              <a:extLst>
                <a:ext uri="{FF2B5EF4-FFF2-40B4-BE49-F238E27FC236}">
                  <a16:creationId xmlns:a16="http://schemas.microsoft.com/office/drawing/2014/main" id="{984A9662-C51D-4941-B1C0-CFB9A3209D09}"/>
                </a:ext>
              </a:extLst>
            </p:cNvPr>
            <p:cNvSpPr>
              <a:spLocks noEditPoints="1"/>
            </p:cNvSpPr>
            <p:nvPr/>
          </p:nvSpPr>
          <p:spPr bwMode="auto">
            <a:xfrm>
              <a:off x="5796651" y="2013499"/>
              <a:ext cx="117736" cy="58084"/>
            </a:xfrm>
            <a:custGeom>
              <a:avLst/>
              <a:gdLst>
                <a:gd name="T0" fmla="*/ 0 w 35"/>
                <a:gd name="T1" fmla="*/ 2 h 17"/>
                <a:gd name="T2" fmla="*/ 24 w 35"/>
                <a:gd name="T3" fmla="*/ 0 h 17"/>
                <a:gd name="T4" fmla="*/ 33 w 35"/>
                <a:gd name="T5" fmla="*/ 16 h 17"/>
                <a:gd name="T6" fmla="*/ 0 w 35"/>
                <a:gd name="T7" fmla="*/ 2 h 17"/>
                <a:gd name="T8" fmla="*/ 20 w 35"/>
                <a:gd name="T9" fmla="*/ 4 h 17"/>
                <a:gd name="T10" fmla="*/ 20 w 35"/>
                <a:gd name="T11" fmla="*/ 4 h 17"/>
              </a:gdLst>
              <a:ahLst/>
              <a:cxnLst>
                <a:cxn ang="0">
                  <a:pos x="T0" y="T1"/>
                </a:cxn>
                <a:cxn ang="0">
                  <a:pos x="T2" y="T3"/>
                </a:cxn>
                <a:cxn ang="0">
                  <a:pos x="T4" y="T5"/>
                </a:cxn>
                <a:cxn ang="0">
                  <a:pos x="T6" y="T7"/>
                </a:cxn>
                <a:cxn ang="0">
                  <a:pos x="T8" y="T9"/>
                </a:cxn>
                <a:cxn ang="0">
                  <a:pos x="T10" y="T11"/>
                </a:cxn>
              </a:cxnLst>
              <a:rect l="0" t="0" r="r" b="b"/>
              <a:pathLst>
                <a:path w="35" h="17">
                  <a:moveTo>
                    <a:pt x="0" y="2"/>
                  </a:moveTo>
                  <a:cubicBezTo>
                    <a:pt x="8" y="1"/>
                    <a:pt x="16" y="0"/>
                    <a:pt x="24" y="0"/>
                  </a:cubicBezTo>
                  <a:cubicBezTo>
                    <a:pt x="31" y="2"/>
                    <a:pt x="35" y="9"/>
                    <a:pt x="33" y="16"/>
                  </a:cubicBezTo>
                  <a:cubicBezTo>
                    <a:pt x="21" y="17"/>
                    <a:pt x="9" y="10"/>
                    <a:pt x="0" y="2"/>
                  </a:cubicBezTo>
                  <a:close/>
                  <a:moveTo>
                    <a:pt x="20" y="4"/>
                  </a:moveTo>
                  <a:cubicBezTo>
                    <a:pt x="20" y="4"/>
                    <a:pt x="20" y="4"/>
                    <a:pt x="20" y="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431">
              <a:extLst>
                <a:ext uri="{FF2B5EF4-FFF2-40B4-BE49-F238E27FC236}">
                  <a16:creationId xmlns:a16="http://schemas.microsoft.com/office/drawing/2014/main" id="{5C422AEF-1496-4BE6-8CD2-7B1B379F9FE4}"/>
                </a:ext>
              </a:extLst>
            </p:cNvPr>
            <p:cNvSpPr>
              <a:spLocks noEditPoints="1"/>
            </p:cNvSpPr>
            <p:nvPr/>
          </p:nvSpPr>
          <p:spPr bwMode="auto">
            <a:xfrm>
              <a:off x="4186023" y="2151643"/>
              <a:ext cx="149133" cy="188377"/>
            </a:xfrm>
            <a:custGeom>
              <a:avLst/>
              <a:gdLst>
                <a:gd name="T0" fmla="*/ 0 w 44"/>
                <a:gd name="T1" fmla="*/ 34 h 56"/>
                <a:gd name="T2" fmla="*/ 25 w 44"/>
                <a:gd name="T3" fmla="*/ 0 h 56"/>
                <a:gd name="T4" fmla="*/ 44 w 44"/>
                <a:gd name="T5" fmla="*/ 22 h 56"/>
                <a:gd name="T6" fmla="*/ 28 w 44"/>
                <a:gd name="T7" fmla="*/ 49 h 56"/>
                <a:gd name="T8" fmla="*/ 7 w 44"/>
                <a:gd name="T9" fmla="*/ 49 h 56"/>
                <a:gd name="T10" fmla="*/ 0 w 44"/>
                <a:gd name="T11" fmla="*/ 34 h 56"/>
                <a:gd name="T12" fmla="*/ 17 w 44"/>
                <a:gd name="T13" fmla="*/ 45 h 56"/>
                <a:gd name="T14" fmla="*/ 32 w 44"/>
                <a:gd name="T15" fmla="*/ 22 h 56"/>
                <a:gd name="T16" fmla="*/ 23 w 44"/>
                <a:gd name="T17" fmla="*/ 13 h 56"/>
                <a:gd name="T18" fmla="*/ 17 w 44"/>
                <a:gd name="T1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56">
                  <a:moveTo>
                    <a:pt x="0" y="34"/>
                  </a:moveTo>
                  <a:cubicBezTo>
                    <a:pt x="5" y="21"/>
                    <a:pt x="13" y="8"/>
                    <a:pt x="25" y="0"/>
                  </a:cubicBezTo>
                  <a:cubicBezTo>
                    <a:pt x="33" y="6"/>
                    <a:pt x="40" y="13"/>
                    <a:pt x="44" y="22"/>
                  </a:cubicBezTo>
                  <a:cubicBezTo>
                    <a:pt x="41" y="32"/>
                    <a:pt x="37" y="42"/>
                    <a:pt x="28" y="49"/>
                  </a:cubicBezTo>
                  <a:cubicBezTo>
                    <a:pt x="23" y="56"/>
                    <a:pt x="14" y="50"/>
                    <a:pt x="7" y="49"/>
                  </a:cubicBezTo>
                  <a:cubicBezTo>
                    <a:pt x="5" y="44"/>
                    <a:pt x="2" y="39"/>
                    <a:pt x="0" y="34"/>
                  </a:cubicBezTo>
                  <a:close/>
                  <a:moveTo>
                    <a:pt x="17" y="45"/>
                  </a:moveTo>
                  <a:cubicBezTo>
                    <a:pt x="23" y="39"/>
                    <a:pt x="35" y="33"/>
                    <a:pt x="32" y="22"/>
                  </a:cubicBezTo>
                  <a:cubicBezTo>
                    <a:pt x="32" y="17"/>
                    <a:pt x="26" y="15"/>
                    <a:pt x="23" y="13"/>
                  </a:cubicBezTo>
                  <a:cubicBezTo>
                    <a:pt x="17" y="23"/>
                    <a:pt x="6" y="35"/>
                    <a:pt x="17" y="4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432">
              <a:extLst>
                <a:ext uri="{FF2B5EF4-FFF2-40B4-BE49-F238E27FC236}">
                  <a16:creationId xmlns:a16="http://schemas.microsoft.com/office/drawing/2014/main" id="{DEBCEDA5-68CA-40AA-8E2B-14CBABE80339}"/>
                </a:ext>
              </a:extLst>
            </p:cNvPr>
            <p:cNvSpPr>
              <a:spLocks noEditPoints="1"/>
            </p:cNvSpPr>
            <p:nvPr/>
          </p:nvSpPr>
          <p:spPr bwMode="auto">
            <a:xfrm>
              <a:off x="5446583" y="2212865"/>
              <a:ext cx="133435" cy="124016"/>
            </a:xfrm>
            <a:custGeom>
              <a:avLst/>
              <a:gdLst>
                <a:gd name="T0" fmla="*/ 0 w 40"/>
                <a:gd name="T1" fmla="*/ 29 h 37"/>
                <a:gd name="T2" fmla="*/ 40 w 40"/>
                <a:gd name="T3" fmla="*/ 0 h 37"/>
                <a:gd name="T4" fmla="*/ 24 w 40"/>
                <a:gd name="T5" fmla="*/ 33 h 37"/>
                <a:gd name="T6" fmla="*/ 0 w 40"/>
                <a:gd name="T7" fmla="*/ 29 h 37"/>
                <a:gd name="T8" fmla="*/ 21 w 40"/>
                <a:gd name="T9" fmla="*/ 17 h 37"/>
                <a:gd name="T10" fmla="*/ 19 w 40"/>
                <a:gd name="T11" fmla="*/ 26 h 37"/>
                <a:gd name="T12" fmla="*/ 21 w 40"/>
                <a:gd name="T13" fmla="*/ 17 h 37"/>
              </a:gdLst>
              <a:ahLst/>
              <a:cxnLst>
                <a:cxn ang="0">
                  <a:pos x="T0" y="T1"/>
                </a:cxn>
                <a:cxn ang="0">
                  <a:pos x="T2" y="T3"/>
                </a:cxn>
                <a:cxn ang="0">
                  <a:pos x="T4" y="T5"/>
                </a:cxn>
                <a:cxn ang="0">
                  <a:pos x="T6" y="T7"/>
                </a:cxn>
                <a:cxn ang="0">
                  <a:pos x="T8" y="T9"/>
                </a:cxn>
                <a:cxn ang="0">
                  <a:pos x="T10" y="T11"/>
                </a:cxn>
                <a:cxn ang="0">
                  <a:pos x="T12" y="T13"/>
                </a:cxn>
              </a:cxnLst>
              <a:rect l="0" t="0" r="r" b="b"/>
              <a:pathLst>
                <a:path w="40" h="37">
                  <a:moveTo>
                    <a:pt x="0" y="29"/>
                  </a:moveTo>
                  <a:cubicBezTo>
                    <a:pt x="10" y="16"/>
                    <a:pt x="23" y="3"/>
                    <a:pt x="40" y="0"/>
                  </a:cubicBezTo>
                  <a:cubicBezTo>
                    <a:pt x="37" y="12"/>
                    <a:pt x="33" y="24"/>
                    <a:pt x="24" y="33"/>
                  </a:cubicBezTo>
                  <a:cubicBezTo>
                    <a:pt x="16" y="37"/>
                    <a:pt x="7" y="30"/>
                    <a:pt x="0" y="29"/>
                  </a:cubicBezTo>
                  <a:close/>
                  <a:moveTo>
                    <a:pt x="21" y="17"/>
                  </a:moveTo>
                  <a:cubicBezTo>
                    <a:pt x="16" y="17"/>
                    <a:pt x="12" y="26"/>
                    <a:pt x="19" y="26"/>
                  </a:cubicBezTo>
                  <a:cubicBezTo>
                    <a:pt x="24" y="27"/>
                    <a:pt x="27" y="17"/>
                    <a:pt x="2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433">
              <a:extLst>
                <a:ext uri="{FF2B5EF4-FFF2-40B4-BE49-F238E27FC236}">
                  <a16:creationId xmlns:a16="http://schemas.microsoft.com/office/drawing/2014/main" id="{EF74BD65-8C93-468B-AEB5-1266DA62CFB8}"/>
                </a:ext>
              </a:extLst>
            </p:cNvPr>
            <p:cNvSpPr>
              <a:spLocks/>
            </p:cNvSpPr>
            <p:nvPr/>
          </p:nvSpPr>
          <p:spPr bwMode="auto">
            <a:xfrm>
              <a:off x="3680543" y="2343160"/>
              <a:ext cx="114597" cy="175819"/>
            </a:xfrm>
            <a:custGeom>
              <a:avLst/>
              <a:gdLst>
                <a:gd name="T0" fmla="*/ 10 w 34"/>
                <a:gd name="T1" fmla="*/ 9 h 52"/>
                <a:gd name="T2" fmla="*/ 22 w 34"/>
                <a:gd name="T3" fmla="*/ 7 h 52"/>
                <a:gd name="T4" fmla="*/ 34 w 34"/>
                <a:gd name="T5" fmla="*/ 38 h 52"/>
                <a:gd name="T6" fmla="*/ 11 w 34"/>
                <a:gd name="T7" fmla="*/ 52 h 52"/>
                <a:gd name="T8" fmla="*/ 10 w 34"/>
                <a:gd name="T9" fmla="*/ 9 h 52"/>
              </a:gdLst>
              <a:ahLst/>
              <a:cxnLst>
                <a:cxn ang="0">
                  <a:pos x="T0" y="T1"/>
                </a:cxn>
                <a:cxn ang="0">
                  <a:pos x="T2" y="T3"/>
                </a:cxn>
                <a:cxn ang="0">
                  <a:pos x="T4" y="T5"/>
                </a:cxn>
                <a:cxn ang="0">
                  <a:pos x="T6" y="T7"/>
                </a:cxn>
                <a:cxn ang="0">
                  <a:pos x="T8" y="T9"/>
                </a:cxn>
              </a:cxnLst>
              <a:rect l="0" t="0" r="r" b="b"/>
              <a:pathLst>
                <a:path w="34" h="52">
                  <a:moveTo>
                    <a:pt x="10" y="9"/>
                  </a:moveTo>
                  <a:cubicBezTo>
                    <a:pt x="11" y="3"/>
                    <a:pt x="20" y="0"/>
                    <a:pt x="22" y="7"/>
                  </a:cubicBezTo>
                  <a:cubicBezTo>
                    <a:pt x="28" y="16"/>
                    <a:pt x="31" y="27"/>
                    <a:pt x="34" y="38"/>
                  </a:cubicBezTo>
                  <a:cubicBezTo>
                    <a:pt x="27" y="43"/>
                    <a:pt x="19" y="47"/>
                    <a:pt x="11" y="52"/>
                  </a:cubicBezTo>
                  <a:cubicBezTo>
                    <a:pt x="0" y="40"/>
                    <a:pt x="8" y="23"/>
                    <a:pt x="10"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434">
              <a:extLst>
                <a:ext uri="{FF2B5EF4-FFF2-40B4-BE49-F238E27FC236}">
                  <a16:creationId xmlns:a16="http://schemas.microsoft.com/office/drawing/2014/main" id="{F0381D51-BDD1-4409-AFEE-A0EA34C79DE8}"/>
                </a:ext>
              </a:extLst>
            </p:cNvPr>
            <p:cNvSpPr>
              <a:spLocks noEditPoints="1"/>
            </p:cNvSpPr>
            <p:nvPr/>
          </p:nvSpPr>
          <p:spPr bwMode="auto">
            <a:xfrm>
              <a:off x="5856304" y="2380835"/>
              <a:ext cx="161691" cy="128725"/>
            </a:xfrm>
            <a:custGeom>
              <a:avLst/>
              <a:gdLst>
                <a:gd name="T0" fmla="*/ 0 w 48"/>
                <a:gd name="T1" fmla="*/ 24 h 38"/>
                <a:gd name="T2" fmla="*/ 45 w 48"/>
                <a:gd name="T3" fmla="*/ 4 h 38"/>
                <a:gd name="T4" fmla="*/ 8 w 48"/>
                <a:gd name="T5" fmla="*/ 37 h 38"/>
                <a:gd name="T6" fmla="*/ 0 w 48"/>
                <a:gd name="T7" fmla="*/ 24 h 38"/>
                <a:gd name="T8" fmla="*/ 10 w 48"/>
                <a:gd name="T9" fmla="*/ 29 h 38"/>
                <a:gd name="T10" fmla="*/ 37 w 48"/>
                <a:gd name="T11" fmla="*/ 11 h 38"/>
                <a:gd name="T12" fmla="*/ 10 w 48"/>
                <a:gd name="T13" fmla="*/ 29 h 38"/>
              </a:gdLst>
              <a:ahLst/>
              <a:cxnLst>
                <a:cxn ang="0">
                  <a:pos x="T0" y="T1"/>
                </a:cxn>
                <a:cxn ang="0">
                  <a:pos x="T2" y="T3"/>
                </a:cxn>
                <a:cxn ang="0">
                  <a:pos x="T4" y="T5"/>
                </a:cxn>
                <a:cxn ang="0">
                  <a:pos x="T6" y="T7"/>
                </a:cxn>
                <a:cxn ang="0">
                  <a:pos x="T8" y="T9"/>
                </a:cxn>
                <a:cxn ang="0">
                  <a:pos x="T10" y="T11"/>
                </a:cxn>
                <a:cxn ang="0">
                  <a:pos x="T12" y="T13"/>
                </a:cxn>
              </a:cxnLst>
              <a:rect l="0" t="0" r="r" b="b"/>
              <a:pathLst>
                <a:path w="48" h="38">
                  <a:moveTo>
                    <a:pt x="0" y="24"/>
                  </a:moveTo>
                  <a:cubicBezTo>
                    <a:pt x="6" y="6"/>
                    <a:pt x="28" y="0"/>
                    <a:pt x="45" y="4"/>
                  </a:cubicBezTo>
                  <a:cubicBezTo>
                    <a:pt x="48" y="25"/>
                    <a:pt x="27" y="38"/>
                    <a:pt x="8" y="37"/>
                  </a:cubicBezTo>
                  <a:cubicBezTo>
                    <a:pt x="5" y="33"/>
                    <a:pt x="3" y="28"/>
                    <a:pt x="0" y="24"/>
                  </a:cubicBezTo>
                  <a:close/>
                  <a:moveTo>
                    <a:pt x="10" y="29"/>
                  </a:moveTo>
                  <a:cubicBezTo>
                    <a:pt x="22" y="29"/>
                    <a:pt x="34" y="23"/>
                    <a:pt x="37" y="11"/>
                  </a:cubicBezTo>
                  <a:cubicBezTo>
                    <a:pt x="26" y="11"/>
                    <a:pt x="9" y="14"/>
                    <a:pt x="1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435">
              <a:extLst>
                <a:ext uri="{FF2B5EF4-FFF2-40B4-BE49-F238E27FC236}">
                  <a16:creationId xmlns:a16="http://schemas.microsoft.com/office/drawing/2014/main" id="{8B057676-4F48-451C-8D0D-DF98E07AC1B5}"/>
                </a:ext>
              </a:extLst>
            </p:cNvPr>
            <p:cNvSpPr>
              <a:spLocks noEditPoints="1"/>
            </p:cNvSpPr>
            <p:nvPr/>
          </p:nvSpPr>
          <p:spPr bwMode="auto">
            <a:xfrm>
              <a:off x="4873601" y="2427930"/>
              <a:ext cx="124016" cy="155412"/>
            </a:xfrm>
            <a:custGeom>
              <a:avLst/>
              <a:gdLst>
                <a:gd name="T0" fmla="*/ 6 w 37"/>
                <a:gd name="T1" fmla="*/ 28 h 46"/>
                <a:gd name="T2" fmla="*/ 31 w 37"/>
                <a:gd name="T3" fmla="*/ 0 h 46"/>
                <a:gd name="T4" fmla="*/ 35 w 37"/>
                <a:gd name="T5" fmla="*/ 29 h 46"/>
                <a:gd name="T6" fmla="*/ 7 w 37"/>
                <a:gd name="T7" fmla="*/ 43 h 46"/>
                <a:gd name="T8" fmla="*/ 6 w 37"/>
                <a:gd name="T9" fmla="*/ 28 h 46"/>
                <a:gd name="T10" fmla="*/ 19 w 37"/>
                <a:gd name="T11" fmla="*/ 23 h 46"/>
                <a:gd name="T12" fmla="*/ 18 w 37"/>
                <a:gd name="T13" fmla="*/ 36 h 46"/>
                <a:gd name="T14" fmla="*/ 19 w 37"/>
                <a:gd name="T15" fmla="*/ 2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6">
                  <a:moveTo>
                    <a:pt x="6" y="28"/>
                  </a:moveTo>
                  <a:cubicBezTo>
                    <a:pt x="11" y="16"/>
                    <a:pt x="21" y="7"/>
                    <a:pt x="31" y="0"/>
                  </a:cubicBezTo>
                  <a:cubicBezTo>
                    <a:pt x="37" y="9"/>
                    <a:pt x="35" y="19"/>
                    <a:pt x="35" y="29"/>
                  </a:cubicBezTo>
                  <a:cubicBezTo>
                    <a:pt x="33" y="43"/>
                    <a:pt x="19" y="46"/>
                    <a:pt x="7" y="43"/>
                  </a:cubicBezTo>
                  <a:cubicBezTo>
                    <a:pt x="0" y="40"/>
                    <a:pt x="4" y="33"/>
                    <a:pt x="6" y="28"/>
                  </a:cubicBezTo>
                  <a:close/>
                  <a:moveTo>
                    <a:pt x="19" y="23"/>
                  </a:moveTo>
                  <a:cubicBezTo>
                    <a:pt x="15" y="25"/>
                    <a:pt x="12" y="34"/>
                    <a:pt x="18" y="36"/>
                  </a:cubicBezTo>
                  <a:cubicBezTo>
                    <a:pt x="27" y="38"/>
                    <a:pt x="29" y="20"/>
                    <a:pt x="19"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436">
              <a:extLst>
                <a:ext uri="{FF2B5EF4-FFF2-40B4-BE49-F238E27FC236}">
                  <a16:creationId xmlns:a16="http://schemas.microsoft.com/office/drawing/2014/main" id="{3F911BB5-0D94-4DEE-9051-621D8151578A}"/>
                </a:ext>
              </a:extLst>
            </p:cNvPr>
            <p:cNvSpPr>
              <a:spLocks noEditPoints="1"/>
            </p:cNvSpPr>
            <p:nvPr/>
          </p:nvSpPr>
          <p:spPr bwMode="auto">
            <a:xfrm>
              <a:off x="5955203" y="2599039"/>
              <a:ext cx="194657" cy="166400"/>
            </a:xfrm>
            <a:custGeom>
              <a:avLst/>
              <a:gdLst>
                <a:gd name="T0" fmla="*/ 15 w 58"/>
                <a:gd name="T1" fmla="*/ 7 h 49"/>
                <a:gd name="T2" fmla="*/ 46 w 58"/>
                <a:gd name="T3" fmla="*/ 12 h 49"/>
                <a:gd name="T4" fmla="*/ 47 w 58"/>
                <a:gd name="T5" fmla="*/ 26 h 49"/>
                <a:gd name="T6" fmla="*/ 58 w 58"/>
                <a:gd name="T7" fmla="*/ 33 h 49"/>
                <a:gd name="T8" fmla="*/ 16 w 58"/>
                <a:gd name="T9" fmla="*/ 42 h 49"/>
                <a:gd name="T10" fmla="*/ 15 w 58"/>
                <a:gd name="T11" fmla="*/ 7 h 49"/>
                <a:gd name="T12" fmla="*/ 14 w 58"/>
                <a:gd name="T13" fmla="*/ 25 h 49"/>
                <a:gd name="T14" fmla="*/ 39 w 58"/>
                <a:gd name="T15" fmla="*/ 35 h 49"/>
                <a:gd name="T16" fmla="*/ 39 w 58"/>
                <a:gd name="T17" fmla="*/ 20 h 49"/>
                <a:gd name="T18" fmla="*/ 25 w 58"/>
                <a:gd name="T19" fmla="*/ 10 h 49"/>
                <a:gd name="T20" fmla="*/ 14 w 58"/>
                <a:gd name="T2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15" y="7"/>
                  </a:moveTo>
                  <a:cubicBezTo>
                    <a:pt x="25" y="0"/>
                    <a:pt x="37" y="7"/>
                    <a:pt x="46" y="12"/>
                  </a:cubicBezTo>
                  <a:cubicBezTo>
                    <a:pt x="46" y="17"/>
                    <a:pt x="47" y="21"/>
                    <a:pt x="47" y="26"/>
                  </a:cubicBezTo>
                  <a:cubicBezTo>
                    <a:pt x="50" y="28"/>
                    <a:pt x="55" y="31"/>
                    <a:pt x="58" y="33"/>
                  </a:cubicBezTo>
                  <a:cubicBezTo>
                    <a:pt x="45" y="40"/>
                    <a:pt x="30" y="49"/>
                    <a:pt x="16" y="42"/>
                  </a:cubicBezTo>
                  <a:cubicBezTo>
                    <a:pt x="2" y="37"/>
                    <a:pt x="0" y="12"/>
                    <a:pt x="15" y="7"/>
                  </a:cubicBezTo>
                  <a:close/>
                  <a:moveTo>
                    <a:pt x="14" y="25"/>
                  </a:moveTo>
                  <a:cubicBezTo>
                    <a:pt x="15" y="36"/>
                    <a:pt x="30" y="36"/>
                    <a:pt x="39" y="35"/>
                  </a:cubicBezTo>
                  <a:cubicBezTo>
                    <a:pt x="39" y="31"/>
                    <a:pt x="39" y="24"/>
                    <a:pt x="39" y="20"/>
                  </a:cubicBezTo>
                  <a:cubicBezTo>
                    <a:pt x="34" y="17"/>
                    <a:pt x="29" y="13"/>
                    <a:pt x="25" y="10"/>
                  </a:cubicBezTo>
                  <a:cubicBezTo>
                    <a:pt x="20" y="14"/>
                    <a:pt x="11" y="17"/>
                    <a:pt x="14"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437">
              <a:extLst>
                <a:ext uri="{FF2B5EF4-FFF2-40B4-BE49-F238E27FC236}">
                  <a16:creationId xmlns:a16="http://schemas.microsoft.com/office/drawing/2014/main" id="{91AB3E55-9F55-4A10-BB15-EE5FB708C17D}"/>
                </a:ext>
              </a:extLst>
            </p:cNvPr>
            <p:cNvSpPr>
              <a:spLocks noEditPoints="1"/>
            </p:cNvSpPr>
            <p:nvPr/>
          </p:nvSpPr>
          <p:spPr bwMode="auto">
            <a:xfrm>
              <a:off x="5247217" y="2663402"/>
              <a:ext cx="916771" cy="549434"/>
            </a:xfrm>
            <a:custGeom>
              <a:avLst/>
              <a:gdLst>
                <a:gd name="T0" fmla="*/ 187 w 272"/>
                <a:gd name="T1" fmla="*/ 0 h 163"/>
                <a:gd name="T2" fmla="*/ 178 w 272"/>
                <a:gd name="T3" fmla="*/ 23 h 163"/>
                <a:gd name="T4" fmla="*/ 180 w 272"/>
                <a:gd name="T5" fmla="*/ 49 h 163"/>
                <a:gd name="T6" fmla="*/ 185 w 272"/>
                <a:gd name="T7" fmla="*/ 43 h 163"/>
                <a:gd name="T8" fmla="*/ 217 w 272"/>
                <a:gd name="T9" fmla="*/ 43 h 163"/>
                <a:gd name="T10" fmla="*/ 171 w 272"/>
                <a:gd name="T11" fmla="*/ 84 h 163"/>
                <a:gd name="T12" fmla="*/ 138 w 272"/>
                <a:gd name="T13" fmla="*/ 78 h 163"/>
                <a:gd name="T14" fmla="*/ 175 w 272"/>
                <a:gd name="T15" fmla="*/ 95 h 163"/>
                <a:gd name="T16" fmla="*/ 202 w 272"/>
                <a:gd name="T17" fmla="*/ 110 h 163"/>
                <a:gd name="T18" fmla="*/ 242 w 272"/>
                <a:gd name="T19" fmla="*/ 64 h 163"/>
                <a:gd name="T20" fmla="*/ 265 w 272"/>
                <a:gd name="T21" fmla="*/ 78 h 163"/>
                <a:gd name="T22" fmla="*/ 272 w 272"/>
                <a:gd name="T23" fmla="*/ 95 h 163"/>
                <a:gd name="T24" fmla="*/ 235 w 272"/>
                <a:gd name="T25" fmla="*/ 136 h 163"/>
                <a:gd name="T26" fmla="*/ 187 w 272"/>
                <a:gd name="T27" fmla="*/ 151 h 163"/>
                <a:gd name="T28" fmla="*/ 190 w 272"/>
                <a:gd name="T29" fmla="*/ 142 h 163"/>
                <a:gd name="T30" fmla="*/ 183 w 272"/>
                <a:gd name="T31" fmla="*/ 136 h 163"/>
                <a:gd name="T32" fmla="*/ 164 w 272"/>
                <a:gd name="T33" fmla="*/ 118 h 163"/>
                <a:gd name="T34" fmla="*/ 134 w 272"/>
                <a:gd name="T35" fmla="*/ 131 h 163"/>
                <a:gd name="T36" fmla="*/ 103 w 272"/>
                <a:gd name="T37" fmla="*/ 133 h 163"/>
                <a:gd name="T38" fmla="*/ 115 w 272"/>
                <a:gd name="T39" fmla="*/ 105 h 163"/>
                <a:gd name="T40" fmla="*/ 101 w 272"/>
                <a:gd name="T41" fmla="*/ 111 h 163"/>
                <a:gd name="T42" fmla="*/ 25 w 272"/>
                <a:gd name="T43" fmla="*/ 148 h 163"/>
                <a:gd name="T44" fmla="*/ 23 w 272"/>
                <a:gd name="T45" fmla="*/ 93 h 163"/>
                <a:gd name="T46" fmla="*/ 72 w 272"/>
                <a:gd name="T47" fmla="*/ 113 h 163"/>
                <a:gd name="T48" fmla="*/ 100 w 272"/>
                <a:gd name="T49" fmla="*/ 97 h 163"/>
                <a:gd name="T50" fmla="*/ 122 w 272"/>
                <a:gd name="T51" fmla="*/ 75 h 163"/>
                <a:gd name="T52" fmla="*/ 125 w 272"/>
                <a:gd name="T53" fmla="*/ 74 h 163"/>
                <a:gd name="T54" fmla="*/ 164 w 272"/>
                <a:gd name="T55" fmla="*/ 60 h 163"/>
                <a:gd name="T56" fmla="*/ 122 w 272"/>
                <a:gd name="T57" fmla="*/ 25 h 163"/>
                <a:gd name="T58" fmla="*/ 168 w 272"/>
                <a:gd name="T59" fmla="*/ 4 h 163"/>
                <a:gd name="T60" fmla="*/ 184 w 272"/>
                <a:gd name="T61" fmla="*/ 11 h 163"/>
                <a:gd name="T62" fmla="*/ 184 w 272"/>
                <a:gd name="T63" fmla="*/ 11 h 163"/>
                <a:gd name="T64" fmla="*/ 133 w 272"/>
                <a:gd name="T65" fmla="*/ 49 h 163"/>
                <a:gd name="T66" fmla="*/ 133 w 272"/>
                <a:gd name="T67" fmla="*/ 29 h 163"/>
                <a:gd name="T68" fmla="*/ 198 w 272"/>
                <a:gd name="T69" fmla="*/ 61 h 163"/>
                <a:gd name="T70" fmla="*/ 245 w 272"/>
                <a:gd name="T71" fmla="*/ 80 h 163"/>
                <a:gd name="T72" fmla="*/ 254 w 272"/>
                <a:gd name="T73" fmla="*/ 80 h 163"/>
                <a:gd name="T74" fmla="*/ 134 w 272"/>
                <a:gd name="T75" fmla="*/ 121 h 163"/>
                <a:gd name="T76" fmla="*/ 158 w 272"/>
                <a:gd name="T77" fmla="*/ 104 h 163"/>
                <a:gd name="T78" fmla="*/ 15 w 272"/>
                <a:gd name="T79" fmla="*/ 121 h 163"/>
                <a:gd name="T80" fmla="*/ 66 w 272"/>
                <a:gd name="T81" fmla="*/ 127 h 163"/>
                <a:gd name="T82" fmla="*/ 15 w 272"/>
                <a:gd name="T83" fmla="*/ 121 h 163"/>
                <a:gd name="T84" fmla="*/ 182 w 272"/>
                <a:gd name="T85" fmla="*/ 121 h 163"/>
                <a:gd name="T86" fmla="*/ 173 w 272"/>
                <a:gd name="T87" fmla="*/ 119 h 163"/>
                <a:gd name="T88" fmla="*/ 251 w 272"/>
                <a:gd name="T89" fmla="*/ 134 h 163"/>
                <a:gd name="T90" fmla="*/ 244 w 272"/>
                <a:gd name="T91" fmla="*/ 126 h 163"/>
                <a:gd name="T92" fmla="*/ 215 w 272"/>
                <a:gd name="T93" fmla="*/ 140 h 163"/>
                <a:gd name="T94" fmla="*/ 206 w 272"/>
                <a:gd name="T95" fmla="*/ 135 h 163"/>
                <a:gd name="T96" fmla="*/ 111 w 272"/>
                <a:gd name="T97" fmla="*/ 148 h 163"/>
                <a:gd name="T98" fmla="*/ 104 w 272"/>
                <a:gd name="T99" fmla="*/ 14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2" h="163">
                  <a:moveTo>
                    <a:pt x="178" y="6"/>
                  </a:moveTo>
                  <a:cubicBezTo>
                    <a:pt x="180" y="4"/>
                    <a:pt x="185" y="1"/>
                    <a:pt x="187" y="0"/>
                  </a:cubicBezTo>
                  <a:cubicBezTo>
                    <a:pt x="200" y="2"/>
                    <a:pt x="211" y="17"/>
                    <a:pt x="201" y="29"/>
                  </a:cubicBezTo>
                  <a:cubicBezTo>
                    <a:pt x="194" y="39"/>
                    <a:pt x="185" y="27"/>
                    <a:pt x="178" y="23"/>
                  </a:cubicBezTo>
                  <a:cubicBezTo>
                    <a:pt x="175" y="27"/>
                    <a:pt x="172" y="32"/>
                    <a:pt x="170" y="36"/>
                  </a:cubicBezTo>
                  <a:cubicBezTo>
                    <a:pt x="178" y="35"/>
                    <a:pt x="185" y="41"/>
                    <a:pt x="180" y="49"/>
                  </a:cubicBezTo>
                  <a:cubicBezTo>
                    <a:pt x="176" y="58"/>
                    <a:pt x="173" y="67"/>
                    <a:pt x="171" y="76"/>
                  </a:cubicBezTo>
                  <a:cubicBezTo>
                    <a:pt x="187" y="72"/>
                    <a:pt x="186" y="55"/>
                    <a:pt x="185" y="43"/>
                  </a:cubicBezTo>
                  <a:cubicBezTo>
                    <a:pt x="189" y="47"/>
                    <a:pt x="193" y="50"/>
                    <a:pt x="196" y="54"/>
                  </a:cubicBezTo>
                  <a:cubicBezTo>
                    <a:pt x="203" y="51"/>
                    <a:pt x="210" y="47"/>
                    <a:pt x="217" y="43"/>
                  </a:cubicBezTo>
                  <a:cubicBezTo>
                    <a:pt x="221" y="57"/>
                    <a:pt x="210" y="67"/>
                    <a:pt x="201" y="76"/>
                  </a:cubicBezTo>
                  <a:cubicBezTo>
                    <a:pt x="192" y="82"/>
                    <a:pt x="181" y="83"/>
                    <a:pt x="171" y="84"/>
                  </a:cubicBezTo>
                  <a:cubicBezTo>
                    <a:pt x="162" y="80"/>
                    <a:pt x="152" y="77"/>
                    <a:pt x="143" y="72"/>
                  </a:cubicBezTo>
                  <a:cubicBezTo>
                    <a:pt x="141" y="74"/>
                    <a:pt x="139" y="76"/>
                    <a:pt x="138" y="78"/>
                  </a:cubicBezTo>
                  <a:cubicBezTo>
                    <a:pt x="146" y="80"/>
                    <a:pt x="145" y="90"/>
                    <a:pt x="148" y="96"/>
                  </a:cubicBezTo>
                  <a:cubicBezTo>
                    <a:pt x="157" y="95"/>
                    <a:pt x="166" y="94"/>
                    <a:pt x="175" y="95"/>
                  </a:cubicBezTo>
                  <a:cubicBezTo>
                    <a:pt x="183" y="97"/>
                    <a:pt x="187" y="106"/>
                    <a:pt x="191" y="113"/>
                  </a:cubicBezTo>
                  <a:cubicBezTo>
                    <a:pt x="195" y="112"/>
                    <a:pt x="199" y="111"/>
                    <a:pt x="202" y="110"/>
                  </a:cubicBezTo>
                  <a:cubicBezTo>
                    <a:pt x="205" y="114"/>
                    <a:pt x="208" y="118"/>
                    <a:pt x="211" y="121"/>
                  </a:cubicBezTo>
                  <a:cubicBezTo>
                    <a:pt x="220" y="101"/>
                    <a:pt x="235" y="85"/>
                    <a:pt x="242" y="64"/>
                  </a:cubicBezTo>
                  <a:cubicBezTo>
                    <a:pt x="244" y="64"/>
                    <a:pt x="247" y="63"/>
                    <a:pt x="248" y="63"/>
                  </a:cubicBezTo>
                  <a:cubicBezTo>
                    <a:pt x="253" y="69"/>
                    <a:pt x="259" y="73"/>
                    <a:pt x="265" y="78"/>
                  </a:cubicBezTo>
                  <a:cubicBezTo>
                    <a:pt x="260" y="88"/>
                    <a:pt x="252" y="98"/>
                    <a:pt x="251" y="110"/>
                  </a:cubicBezTo>
                  <a:cubicBezTo>
                    <a:pt x="257" y="103"/>
                    <a:pt x="261" y="93"/>
                    <a:pt x="272" y="95"/>
                  </a:cubicBezTo>
                  <a:cubicBezTo>
                    <a:pt x="268" y="111"/>
                    <a:pt x="266" y="129"/>
                    <a:pt x="254" y="142"/>
                  </a:cubicBezTo>
                  <a:cubicBezTo>
                    <a:pt x="248" y="147"/>
                    <a:pt x="241" y="138"/>
                    <a:pt x="235" y="136"/>
                  </a:cubicBezTo>
                  <a:cubicBezTo>
                    <a:pt x="229" y="141"/>
                    <a:pt x="224" y="149"/>
                    <a:pt x="215" y="149"/>
                  </a:cubicBezTo>
                  <a:cubicBezTo>
                    <a:pt x="206" y="148"/>
                    <a:pt x="196" y="146"/>
                    <a:pt x="187" y="151"/>
                  </a:cubicBezTo>
                  <a:cubicBezTo>
                    <a:pt x="178" y="155"/>
                    <a:pt x="171" y="143"/>
                    <a:pt x="173" y="136"/>
                  </a:cubicBezTo>
                  <a:cubicBezTo>
                    <a:pt x="178" y="139"/>
                    <a:pt x="184" y="141"/>
                    <a:pt x="190" y="142"/>
                  </a:cubicBezTo>
                  <a:cubicBezTo>
                    <a:pt x="193" y="135"/>
                    <a:pt x="197" y="128"/>
                    <a:pt x="200" y="121"/>
                  </a:cubicBezTo>
                  <a:cubicBezTo>
                    <a:pt x="192" y="124"/>
                    <a:pt x="187" y="130"/>
                    <a:pt x="183" y="136"/>
                  </a:cubicBezTo>
                  <a:cubicBezTo>
                    <a:pt x="179" y="133"/>
                    <a:pt x="174" y="130"/>
                    <a:pt x="170" y="127"/>
                  </a:cubicBezTo>
                  <a:cubicBezTo>
                    <a:pt x="169" y="125"/>
                    <a:pt x="166" y="120"/>
                    <a:pt x="164" y="118"/>
                  </a:cubicBezTo>
                  <a:cubicBezTo>
                    <a:pt x="161" y="121"/>
                    <a:pt x="159" y="125"/>
                    <a:pt x="156" y="128"/>
                  </a:cubicBezTo>
                  <a:cubicBezTo>
                    <a:pt x="149" y="131"/>
                    <a:pt x="141" y="131"/>
                    <a:pt x="134" y="131"/>
                  </a:cubicBezTo>
                  <a:cubicBezTo>
                    <a:pt x="129" y="147"/>
                    <a:pt x="113" y="163"/>
                    <a:pt x="96" y="153"/>
                  </a:cubicBezTo>
                  <a:cubicBezTo>
                    <a:pt x="86" y="147"/>
                    <a:pt x="97" y="137"/>
                    <a:pt x="103" y="133"/>
                  </a:cubicBezTo>
                  <a:cubicBezTo>
                    <a:pt x="101" y="130"/>
                    <a:pt x="100" y="127"/>
                    <a:pt x="98" y="123"/>
                  </a:cubicBezTo>
                  <a:cubicBezTo>
                    <a:pt x="104" y="117"/>
                    <a:pt x="109" y="111"/>
                    <a:pt x="115" y="105"/>
                  </a:cubicBezTo>
                  <a:cubicBezTo>
                    <a:pt x="104" y="105"/>
                    <a:pt x="91" y="102"/>
                    <a:pt x="85" y="113"/>
                  </a:cubicBezTo>
                  <a:cubicBezTo>
                    <a:pt x="89" y="112"/>
                    <a:pt x="97" y="112"/>
                    <a:pt x="101" y="111"/>
                  </a:cubicBezTo>
                  <a:cubicBezTo>
                    <a:pt x="94" y="121"/>
                    <a:pt x="83" y="129"/>
                    <a:pt x="74" y="137"/>
                  </a:cubicBezTo>
                  <a:cubicBezTo>
                    <a:pt x="62" y="150"/>
                    <a:pt x="41" y="152"/>
                    <a:pt x="25" y="148"/>
                  </a:cubicBezTo>
                  <a:cubicBezTo>
                    <a:pt x="11" y="143"/>
                    <a:pt x="7" y="129"/>
                    <a:pt x="0" y="118"/>
                  </a:cubicBezTo>
                  <a:cubicBezTo>
                    <a:pt x="7" y="109"/>
                    <a:pt x="11" y="97"/>
                    <a:pt x="23" y="93"/>
                  </a:cubicBezTo>
                  <a:cubicBezTo>
                    <a:pt x="35" y="90"/>
                    <a:pt x="49" y="91"/>
                    <a:pt x="60" y="97"/>
                  </a:cubicBezTo>
                  <a:cubicBezTo>
                    <a:pt x="65" y="102"/>
                    <a:pt x="68" y="108"/>
                    <a:pt x="72" y="113"/>
                  </a:cubicBezTo>
                  <a:cubicBezTo>
                    <a:pt x="82" y="105"/>
                    <a:pt x="89" y="95"/>
                    <a:pt x="100" y="88"/>
                  </a:cubicBezTo>
                  <a:cubicBezTo>
                    <a:pt x="100" y="90"/>
                    <a:pt x="100" y="95"/>
                    <a:pt x="100" y="97"/>
                  </a:cubicBezTo>
                  <a:cubicBezTo>
                    <a:pt x="105" y="97"/>
                    <a:pt x="111" y="96"/>
                    <a:pt x="117" y="96"/>
                  </a:cubicBezTo>
                  <a:cubicBezTo>
                    <a:pt x="117" y="89"/>
                    <a:pt x="115" y="80"/>
                    <a:pt x="122" y="75"/>
                  </a:cubicBezTo>
                  <a:cubicBezTo>
                    <a:pt x="125" y="86"/>
                    <a:pt x="130" y="97"/>
                    <a:pt x="135" y="107"/>
                  </a:cubicBezTo>
                  <a:cubicBezTo>
                    <a:pt x="144" y="95"/>
                    <a:pt x="133" y="83"/>
                    <a:pt x="125" y="74"/>
                  </a:cubicBezTo>
                  <a:cubicBezTo>
                    <a:pt x="137" y="70"/>
                    <a:pt x="148" y="67"/>
                    <a:pt x="160" y="66"/>
                  </a:cubicBezTo>
                  <a:cubicBezTo>
                    <a:pt x="164" y="60"/>
                    <a:pt x="164" y="60"/>
                    <a:pt x="164" y="60"/>
                  </a:cubicBezTo>
                  <a:cubicBezTo>
                    <a:pt x="152" y="59"/>
                    <a:pt x="137" y="65"/>
                    <a:pt x="127" y="55"/>
                  </a:cubicBezTo>
                  <a:cubicBezTo>
                    <a:pt x="119" y="48"/>
                    <a:pt x="111" y="33"/>
                    <a:pt x="122" y="25"/>
                  </a:cubicBezTo>
                  <a:cubicBezTo>
                    <a:pt x="130" y="14"/>
                    <a:pt x="145" y="16"/>
                    <a:pt x="156" y="20"/>
                  </a:cubicBezTo>
                  <a:cubicBezTo>
                    <a:pt x="160" y="15"/>
                    <a:pt x="164" y="9"/>
                    <a:pt x="168" y="4"/>
                  </a:cubicBezTo>
                  <a:cubicBezTo>
                    <a:pt x="171" y="4"/>
                    <a:pt x="176" y="5"/>
                    <a:pt x="178" y="6"/>
                  </a:cubicBezTo>
                  <a:close/>
                  <a:moveTo>
                    <a:pt x="184" y="11"/>
                  </a:moveTo>
                  <a:cubicBezTo>
                    <a:pt x="186" y="15"/>
                    <a:pt x="189" y="19"/>
                    <a:pt x="192" y="23"/>
                  </a:cubicBezTo>
                  <a:cubicBezTo>
                    <a:pt x="204" y="21"/>
                    <a:pt x="191" y="9"/>
                    <a:pt x="184" y="11"/>
                  </a:cubicBezTo>
                  <a:close/>
                  <a:moveTo>
                    <a:pt x="133" y="29"/>
                  </a:moveTo>
                  <a:cubicBezTo>
                    <a:pt x="123" y="33"/>
                    <a:pt x="130" y="42"/>
                    <a:pt x="133" y="49"/>
                  </a:cubicBezTo>
                  <a:cubicBezTo>
                    <a:pt x="143" y="53"/>
                    <a:pt x="154" y="52"/>
                    <a:pt x="164" y="47"/>
                  </a:cubicBezTo>
                  <a:cubicBezTo>
                    <a:pt x="158" y="35"/>
                    <a:pt x="148" y="21"/>
                    <a:pt x="133" y="29"/>
                  </a:cubicBezTo>
                  <a:close/>
                  <a:moveTo>
                    <a:pt x="198" y="69"/>
                  </a:moveTo>
                  <a:cubicBezTo>
                    <a:pt x="203" y="67"/>
                    <a:pt x="203" y="64"/>
                    <a:pt x="198" y="61"/>
                  </a:cubicBezTo>
                  <a:cubicBezTo>
                    <a:pt x="193" y="64"/>
                    <a:pt x="193" y="67"/>
                    <a:pt x="198" y="69"/>
                  </a:cubicBezTo>
                  <a:close/>
                  <a:moveTo>
                    <a:pt x="245" y="80"/>
                  </a:moveTo>
                  <a:cubicBezTo>
                    <a:pt x="238" y="90"/>
                    <a:pt x="232" y="100"/>
                    <a:pt x="227" y="110"/>
                  </a:cubicBezTo>
                  <a:cubicBezTo>
                    <a:pt x="245" y="117"/>
                    <a:pt x="247" y="90"/>
                    <a:pt x="254" y="80"/>
                  </a:cubicBezTo>
                  <a:cubicBezTo>
                    <a:pt x="252" y="80"/>
                    <a:pt x="247" y="80"/>
                    <a:pt x="245" y="80"/>
                  </a:cubicBezTo>
                  <a:close/>
                  <a:moveTo>
                    <a:pt x="134" y="121"/>
                  </a:moveTo>
                  <a:cubicBezTo>
                    <a:pt x="139" y="121"/>
                    <a:pt x="145" y="121"/>
                    <a:pt x="151" y="121"/>
                  </a:cubicBezTo>
                  <a:cubicBezTo>
                    <a:pt x="155" y="116"/>
                    <a:pt x="156" y="110"/>
                    <a:pt x="158" y="104"/>
                  </a:cubicBezTo>
                  <a:cubicBezTo>
                    <a:pt x="148" y="105"/>
                    <a:pt x="137" y="110"/>
                    <a:pt x="134" y="121"/>
                  </a:cubicBezTo>
                  <a:close/>
                  <a:moveTo>
                    <a:pt x="15" y="121"/>
                  </a:moveTo>
                  <a:cubicBezTo>
                    <a:pt x="20" y="125"/>
                    <a:pt x="24" y="131"/>
                    <a:pt x="29" y="135"/>
                  </a:cubicBezTo>
                  <a:cubicBezTo>
                    <a:pt x="42" y="140"/>
                    <a:pt x="56" y="135"/>
                    <a:pt x="66" y="127"/>
                  </a:cubicBezTo>
                  <a:cubicBezTo>
                    <a:pt x="57" y="118"/>
                    <a:pt x="50" y="101"/>
                    <a:pt x="35" y="105"/>
                  </a:cubicBezTo>
                  <a:cubicBezTo>
                    <a:pt x="25" y="104"/>
                    <a:pt x="19" y="113"/>
                    <a:pt x="15" y="121"/>
                  </a:cubicBezTo>
                  <a:close/>
                  <a:moveTo>
                    <a:pt x="173" y="119"/>
                  </a:moveTo>
                  <a:cubicBezTo>
                    <a:pt x="175" y="119"/>
                    <a:pt x="180" y="120"/>
                    <a:pt x="182" y="121"/>
                  </a:cubicBezTo>
                  <a:cubicBezTo>
                    <a:pt x="181" y="118"/>
                    <a:pt x="181" y="113"/>
                    <a:pt x="180" y="111"/>
                  </a:cubicBezTo>
                  <a:cubicBezTo>
                    <a:pt x="174" y="109"/>
                    <a:pt x="173" y="113"/>
                    <a:pt x="173" y="119"/>
                  </a:cubicBezTo>
                  <a:close/>
                  <a:moveTo>
                    <a:pt x="244" y="126"/>
                  </a:moveTo>
                  <a:cubicBezTo>
                    <a:pt x="244" y="131"/>
                    <a:pt x="246" y="134"/>
                    <a:pt x="251" y="134"/>
                  </a:cubicBezTo>
                  <a:cubicBezTo>
                    <a:pt x="257" y="131"/>
                    <a:pt x="257" y="124"/>
                    <a:pt x="259" y="118"/>
                  </a:cubicBezTo>
                  <a:cubicBezTo>
                    <a:pt x="253" y="120"/>
                    <a:pt x="247" y="121"/>
                    <a:pt x="244" y="126"/>
                  </a:cubicBezTo>
                  <a:close/>
                  <a:moveTo>
                    <a:pt x="206" y="135"/>
                  </a:moveTo>
                  <a:cubicBezTo>
                    <a:pt x="207" y="140"/>
                    <a:pt x="210" y="142"/>
                    <a:pt x="215" y="140"/>
                  </a:cubicBezTo>
                  <a:cubicBezTo>
                    <a:pt x="225" y="142"/>
                    <a:pt x="225" y="129"/>
                    <a:pt x="226" y="123"/>
                  </a:cubicBezTo>
                  <a:cubicBezTo>
                    <a:pt x="218" y="124"/>
                    <a:pt x="211" y="128"/>
                    <a:pt x="206" y="135"/>
                  </a:cubicBezTo>
                  <a:close/>
                  <a:moveTo>
                    <a:pt x="104" y="144"/>
                  </a:moveTo>
                  <a:cubicBezTo>
                    <a:pt x="106" y="145"/>
                    <a:pt x="109" y="147"/>
                    <a:pt x="111" y="148"/>
                  </a:cubicBezTo>
                  <a:cubicBezTo>
                    <a:pt x="117" y="143"/>
                    <a:pt x="123" y="138"/>
                    <a:pt x="123" y="129"/>
                  </a:cubicBezTo>
                  <a:cubicBezTo>
                    <a:pt x="116" y="133"/>
                    <a:pt x="110" y="139"/>
                    <a:pt x="104" y="1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438">
              <a:extLst>
                <a:ext uri="{FF2B5EF4-FFF2-40B4-BE49-F238E27FC236}">
                  <a16:creationId xmlns:a16="http://schemas.microsoft.com/office/drawing/2014/main" id="{0E033033-F680-4A21-91A9-43CB69680BAD}"/>
                </a:ext>
              </a:extLst>
            </p:cNvPr>
            <p:cNvSpPr>
              <a:spLocks noEditPoints="1"/>
            </p:cNvSpPr>
            <p:nvPr/>
          </p:nvSpPr>
          <p:spPr bwMode="auto">
            <a:xfrm>
              <a:off x="4220559" y="2697937"/>
              <a:ext cx="158552" cy="218204"/>
            </a:xfrm>
            <a:custGeom>
              <a:avLst/>
              <a:gdLst>
                <a:gd name="T0" fmla="*/ 3 w 47"/>
                <a:gd name="T1" fmla="*/ 43 h 65"/>
                <a:gd name="T2" fmla="*/ 29 w 47"/>
                <a:gd name="T3" fmla="*/ 0 h 65"/>
                <a:gd name="T4" fmla="*/ 40 w 47"/>
                <a:gd name="T5" fmla="*/ 12 h 65"/>
                <a:gd name="T6" fmla="*/ 35 w 47"/>
                <a:gd name="T7" fmla="*/ 55 h 65"/>
                <a:gd name="T8" fmla="*/ 3 w 47"/>
                <a:gd name="T9" fmla="*/ 57 h 65"/>
                <a:gd name="T10" fmla="*/ 3 w 47"/>
                <a:gd name="T11" fmla="*/ 43 h 65"/>
                <a:gd name="T12" fmla="*/ 17 w 47"/>
                <a:gd name="T13" fmla="*/ 46 h 65"/>
                <a:gd name="T14" fmla="*/ 26 w 47"/>
                <a:gd name="T15" fmla="*/ 46 h 65"/>
                <a:gd name="T16" fmla="*/ 27 w 47"/>
                <a:gd name="T17" fmla="*/ 30 h 65"/>
                <a:gd name="T18" fmla="*/ 17 w 47"/>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5">
                  <a:moveTo>
                    <a:pt x="3" y="43"/>
                  </a:moveTo>
                  <a:cubicBezTo>
                    <a:pt x="8" y="27"/>
                    <a:pt x="18" y="14"/>
                    <a:pt x="29" y="0"/>
                  </a:cubicBezTo>
                  <a:cubicBezTo>
                    <a:pt x="34" y="2"/>
                    <a:pt x="41" y="5"/>
                    <a:pt x="40" y="12"/>
                  </a:cubicBezTo>
                  <a:cubicBezTo>
                    <a:pt x="40" y="26"/>
                    <a:pt x="47" y="44"/>
                    <a:pt x="35" y="55"/>
                  </a:cubicBezTo>
                  <a:cubicBezTo>
                    <a:pt x="25" y="60"/>
                    <a:pt x="12" y="65"/>
                    <a:pt x="3" y="57"/>
                  </a:cubicBezTo>
                  <a:cubicBezTo>
                    <a:pt x="0" y="53"/>
                    <a:pt x="2" y="47"/>
                    <a:pt x="3" y="43"/>
                  </a:cubicBezTo>
                  <a:close/>
                  <a:moveTo>
                    <a:pt x="17" y="46"/>
                  </a:moveTo>
                  <a:cubicBezTo>
                    <a:pt x="19" y="46"/>
                    <a:pt x="24" y="46"/>
                    <a:pt x="26" y="46"/>
                  </a:cubicBezTo>
                  <a:cubicBezTo>
                    <a:pt x="27" y="41"/>
                    <a:pt x="27" y="35"/>
                    <a:pt x="27" y="30"/>
                  </a:cubicBezTo>
                  <a:cubicBezTo>
                    <a:pt x="22" y="34"/>
                    <a:pt x="19" y="40"/>
                    <a:pt x="17"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439">
              <a:extLst>
                <a:ext uri="{FF2B5EF4-FFF2-40B4-BE49-F238E27FC236}">
                  <a16:creationId xmlns:a16="http://schemas.microsoft.com/office/drawing/2014/main" id="{3A968771-8B30-4F61-8340-286A93556FDF}"/>
                </a:ext>
              </a:extLst>
            </p:cNvPr>
            <p:cNvSpPr>
              <a:spLocks/>
            </p:cNvSpPr>
            <p:nvPr/>
          </p:nvSpPr>
          <p:spPr bwMode="auto">
            <a:xfrm>
              <a:off x="5903398" y="2765439"/>
              <a:ext cx="75351" cy="50234"/>
            </a:xfrm>
            <a:custGeom>
              <a:avLst/>
              <a:gdLst>
                <a:gd name="T0" fmla="*/ 0 w 22"/>
                <a:gd name="T1" fmla="*/ 15 h 15"/>
                <a:gd name="T2" fmla="*/ 22 w 22"/>
                <a:gd name="T3" fmla="*/ 0 h 15"/>
                <a:gd name="T4" fmla="*/ 0 w 22"/>
                <a:gd name="T5" fmla="*/ 15 h 15"/>
              </a:gdLst>
              <a:ahLst/>
              <a:cxnLst>
                <a:cxn ang="0">
                  <a:pos x="T0" y="T1"/>
                </a:cxn>
                <a:cxn ang="0">
                  <a:pos x="T2" y="T3"/>
                </a:cxn>
                <a:cxn ang="0">
                  <a:pos x="T4" y="T5"/>
                </a:cxn>
              </a:cxnLst>
              <a:rect l="0" t="0" r="r" b="b"/>
              <a:pathLst>
                <a:path w="22" h="15">
                  <a:moveTo>
                    <a:pt x="0" y="15"/>
                  </a:moveTo>
                  <a:cubicBezTo>
                    <a:pt x="6" y="8"/>
                    <a:pt x="14" y="4"/>
                    <a:pt x="22" y="0"/>
                  </a:cubicBezTo>
                  <a:cubicBezTo>
                    <a:pt x="18" y="10"/>
                    <a:pt x="9" y="14"/>
                    <a:pt x="0"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440">
              <a:extLst>
                <a:ext uri="{FF2B5EF4-FFF2-40B4-BE49-F238E27FC236}">
                  <a16:creationId xmlns:a16="http://schemas.microsoft.com/office/drawing/2014/main" id="{937B1C4D-504F-4AEB-A8E2-6FA2D600161B}"/>
                </a:ext>
              </a:extLst>
            </p:cNvPr>
            <p:cNvSpPr>
              <a:spLocks noEditPoints="1"/>
            </p:cNvSpPr>
            <p:nvPr/>
          </p:nvSpPr>
          <p:spPr bwMode="auto">
            <a:xfrm>
              <a:off x="5446583" y="2781137"/>
              <a:ext cx="238612" cy="208785"/>
            </a:xfrm>
            <a:custGeom>
              <a:avLst/>
              <a:gdLst>
                <a:gd name="T0" fmla="*/ 18 w 71"/>
                <a:gd name="T1" fmla="*/ 22 h 62"/>
                <a:gd name="T2" fmla="*/ 53 w 71"/>
                <a:gd name="T3" fmla="*/ 47 h 62"/>
                <a:gd name="T4" fmla="*/ 29 w 71"/>
                <a:gd name="T5" fmla="*/ 41 h 62"/>
                <a:gd name="T6" fmla="*/ 16 w 71"/>
                <a:gd name="T7" fmla="*/ 58 h 62"/>
                <a:gd name="T8" fmla="*/ 7 w 71"/>
                <a:gd name="T9" fmla="*/ 22 h 62"/>
                <a:gd name="T10" fmla="*/ 18 w 71"/>
                <a:gd name="T11" fmla="*/ 22 h 62"/>
                <a:gd name="T12" fmla="*/ 31 w 71"/>
                <a:gd name="T13" fmla="*/ 23 h 62"/>
                <a:gd name="T14" fmla="*/ 47 w 71"/>
                <a:gd name="T15" fmla="*/ 39 h 62"/>
                <a:gd name="T16" fmla="*/ 31 w 71"/>
                <a:gd name="T17" fmla="*/ 23 h 62"/>
                <a:gd name="T18" fmla="*/ 13 w 71"/>
                <a:gd name="T19" fmla="*/ 37 h 62"/>
                <a:gd name="T20" fmla="*/ 18 w 71"/>
                <a:gd name="T21" fmla="*/ 45 h 62"/>
                <a:gd name="T22" fmla="*/ 13 w 71"/>
                <a:gd name="T23"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62">
                  <a:moveTo>
                    <a:pt x="18" y="22"/>
                  </a:moveTo>
                  <a:cubicBezTo>
                    <a:pt x="31" y="0"/>
                    <a:pt x="71" y="27"/>
                    <a:pt x="53" y="47"/>
                  </a:cubicBezTo>
                  <a:cubicBezTo>
                    <a:pt x="45" y="45"/>
                    <a:pt x="37" y="43"/>
                    <a:pt x="29" y="41"/>
                  </a:cubicBezTo>
                  <a:cubicBezTo>
                    <a:pt x="26" y="47"/>
                    <a:pt x="27" y="62"/>
                    <a:pt x="16" y="58"/>
                  </a:cubicBezTo>
                  <a:cubicBezTo>
                    <a:pt x="0" y="53"/>
                    <a:pt x="2" y="35"/>
                    <a:pt x="7" y="22"/>
                  </a:cubicBezTo>
                  <a:cubicBezTo>
                    <a:pt x="10" y="22"/>
                    <a:pt x="15" y="22"/>
                    <a:pt x="18" y="22"/>
                  </a:cubicBezTo>
                  <a:close/>
                  <a:moveTo>
                    <a:pt x="31" y="23"/>
                  </a:moveTo>
                  <a:cubicBezTo>
                    <a:pt x="33" y="30"/>
                    <a:pt x="40" y="35"/>
                    <a:pt x="47" y="39"/>
                  </a:cubicBezTo>
                  <a:cubicBezTo>
                    <a:pt x="48" y="29"/>
                    <a:pt x="39" y="25"/>
                    <a:pt x="31" y="23"/>
                  </a:cubicBezTo>
                  <a:close/>
                  <a:moveTo>
                    <a:pt x="13" y="37"/>
                  </a:moveTo>
                  <a:cubicBezTo>
                    <a:pt x="8" y="40"/>
                    <a:pt x="13" y="48"/>
                    <a:pt x="18" y="45"/>
                  </a:cubicBezTo>
                  <a:cubicBezTo>
                    <a:pt x="22" y="42"/>
                    <a:pt x="18" y="33"/>
                    <a:pt x="13"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441">
              <a:extLst>
                <a:ext uri="{FF2B5EF4-FFF2-40B4-BE49-F238E27FC236}">
                  <a16:creationId xmlns:a16="http://schemas.microsoft.com/office/drawing/2014/main" id="{645EF43B-2201-43DD-9E6D-8E1DFDF82860}"/>
                </a:ext>
              </a:extLst>
            </p:cNvPr>
            <p:cNvSpPr>
              <a:spLocks noEditPoints="1"/>
            </p:cNvSpPr>
            <p:nvPr/>
          </p:nvSpPr>
          <p:spPr bwMode="auto">
            <a:xfrm>
              <a:off x="5876712" y="2889454"/>
              <a:ext cx="135004" cy="131864"/>
            </a:xfrm>
            <a:custGeom>
              <a:avLst/>
              <a:gdLst>
                <a:gd name="T0" fmla="*/ 0 w 40"/>
                <a:gd name="T1" fmla="*/ 32 h 39"/>
                <a:gd name="T2" fmla="*/ 38 w 40"/>
                <a:gd name="T3" fmla="*/ 0 h 39"/>
                <a:gd name="T4" fmla="*/ 23 w 40"/>
                <a:gd name="T5" fmla="*/ 38 h 39"/>
                <a:gd name="T6" fmla="*/ 0 w 40"/>
                <a:gd name="T7" fmla="*/ 32 h 39"/>
                <a:gd name="T8" fmla="*/ 21 w 40"/>
                <a:gd name="T9" fmla="*/ 20 h 39"/>
                <a:gd name="T10" fmla="*/ 19 w 40"/>
                <a:gd name="T11" fmla="*/ 30 h 39"/>
                <a:gd name="T12" fmla="*/ 21 w 40"/>
                <a:gd name="T13" fmla="*/ 20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0" y="32"/>
                  </a:moveTo>
                  <a:cubicBezTo>
                    <a:pt x="10" y="18"/>
                    <a:pt x="24" y="8"/>
                    <a:pt x="38" y="0"/>
                  </a:cubicBezTo>
                  <a:cubicBezTo>
                    <a:pt x="40" y="14"/>
                    <a:pt x="33" y="28"/>
                    <a:pt x="23" y="38"/>
                  </a:cubicBezTo>
                  <a:cubicBezTo>
                    <a:pt x="15" y="39"/>
                    <a:pt x="7" y="35"/>
                    <a:pt x="0" y="32"/>
                  </a:cubicBezTo>
                  <a:close/>
                  <a:moveTo>
                    <a:pt x="21" y="20"/>
                  </a:moveTo>
                  <a:cubicBezTo>
                    <a:pt x="16" y="20"/>
                    <a:pt x="12" y="30"/>
                    <a:pt x="19" y="30"/>
                  </a:cubicBezTo>
                  <a:cubicBezTo>
                    <a:pt x="24" y="30"/>
                    <a:pt x="28" y="20"/>
                    <a:pt x="21"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442">
              <a:extLst>
                <a:ext uri="{FF2B5EF4-FFF2-40B4-BE49-F238E27FC236}">
                  <a16:creationId xmlns:a16="http://schemas.microsoft.com/office/drawing/2014/main" id="{138DA093-2E00-4281-B531-C2340D17F85E}"/>
                </a:ext>
              </a:extLst>
            </p:cNvPr>
            <p:cNvSpPr>
              <a:spLocks/>
            </p:cNvSpPr>
            <p:nvPr/>
          </p:nvSpPr>
          <p:spPr bwMode="auto">
            <a:xfrm>
              <a:off x="4627141" y="2960095"/>
              <a:ext cx="117736" cy="350068"/>
            </a:xfrm>
            <a:custGeom>
              <a:avLst/>
              <a:gdLst>
                <a:gd name="T0" fmla="*/ 24 w 35"/>
                <a:gd name="T1" fmla="*/ 0 h 104"/>
                <a:gd name="T2" fmla="*/ 27 w 35"/>
                <a:gd name="T3" fmla="*/ 22 h 104"/>
                <a:gd name="T4" fmla="*/ 22 w 35"/>
                <a:gd name="T5" fmla="*/ 66 h 104"/>
                <a:gd name="T6" fmla="*/ 12 w 35"/>
                <a:gd name="T7" fmla="*/ 103 h 104"/>
                <a:gd name="T8" fmla="*/ 0 w 35"/>
                <a:gd name="T9" fmla="*/ 104 h 104"/>
                <a:gd name="T10" fmla="*/ 15 w 35"/>
                <a:gd name="T11" fmla="*/ 50 h 104"/>
                <a:gd name="T12" fmla="*/ 24 w 3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35" h="104">
                  <a:moveTo>
                    <a:pt x="24" y="0"/>
                  </a:moveTo>
                  <a:cubicBezTo>
                    <a:pt x="35" y="3"/>
                    <a:pt x="28" y="14"/>
                    <a:pt x="27" y="22"/>
                  </a:cubicBezTo>
                  <a:cubicBezTo>
                    <a:pt x="21" y="36"/>
                    <a:pt x="27" y="52"/>
                    <a:pt x="22" y="66"/>
                  </a:cubicBezTo>
                  <a:cubicBezTo>
                    <a:pt x="18" y="78"/>
                    <a:pt x="17" y="91"/>
                    <a:pt x="12" y="103"/>
                  </a:cubicBezTo>
                  <a:cubicBezTo>
                    <a:pt x="9" y="103"/>
                    <a:pt x="3" y="104"/>
                    <a:pt x="0" y="104"/>
                  </a:cubicBezTo>
                  <a:cubicBezTo>
                    <a:pt x="6" y="86"/>
                    <a:pt x="11" y="69"/>
                    <a:pt x="15" y="50"/>
                  </a:cubicBezTo>
                  <a:cubicBezTo>
                    <a:pt x="14" y="33"/>
                    <a:pt x="16" y="16"/>
                    <a:pt x="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443">
              <a:extLst>
                <a:ext uri="{FF2B5EF4-FFF2-40B4-BE49-F238E27FC236}">
                  <a16:creationId xmlns:a16="http://schemas.microsoft.com/office/drawing/2014/main" id="{FFECC0E7-63D6-49DE-90D6-3090BA11722A}"/>
                </a:ext>
              </a:extLst>
            </p:cNvPr>
            <p:cNvSpPr>
              <a:spLocks noEditPoints="1"/>
            </p:cNvSpPr>
            <p:nvPr/>
          </p:nvSpPr>
          <p:spPr bwMode="auto">
            <a:xfrm>
              <a:off x="3523562" y="3088820"/>
              <a:ext cx="91049" cy="174250"/>
            </a:xfrm>
            <a:custGeom>
              <a:avLst/>
              <a:gdLst>
                <a:gd name="T0" fmla="*/ 8 w 27"/>
                <a:gd name="T1" fmla="*/ 5 h 52"/>
                <a:gd name="T2" fmla="*/ 27 w 27"/>
                <a:gd name="T3" fmla="*/ 20 h 52"/>
                <a:gd name="T4" fmla="*/ 1 w 27"/>
                <a:gd name="T5" fmla="*/ 52 h 52"/>
                <a:gd name="T6" fmla="*/ 8 w 27"/>
                <a:gd name="T7" fmla="*/ 5 h 52"/>
                <a:gd name="T8" fmla="*/ 10 w 27"/>
                <a:gd name="T9" fmla="*/ 18 h 52"/>
                <a:gd name="T10" fmla="*/ 11 w 27"/>
                <a:gd name="T11" fmla="*/ 29 h 52"/>
                <a:gd name="T12" fmla="*/ 10 w 27"/>
                <a:gd name="T13" fmla="*/ 18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8" y="5"/>
                  </a:moveTo>
                  <a:cubicBezTo>
                    <a:pt x="17" y="0"/>
                    <a:pt x="25" y="13"/>
                    <a:pt x="27" y="20"/>
                  </a:cubicBezTo>
                  <a:cubicBezTo>
                    <a:pt x="23" y="33"/>
                    <a:pt x="12" y="44"/>
                    <a:pt x="1" y="52"/>
                  </a:cubicBezTo>
                  <a:cubicBezTo>
                    <a:pt x="0" y="36"/>
                    <a:pt x="1" y="19"/>
                    <a:pt x="8" y="5"/>
                  </a:cubicBezTo>
                  <a:close/>
                  <a:moveTo>
                    <a:pt x="10" y="18"/>
                  </a:moveTo>
                  <a:cubicBezTo>
                    <a:pt x="7" y="23"/>
                    <a:pt x="7" y="26"/>
                    <a:pt x="11" y="29"/>
                  </a:cubicBezTo>
                  <a:cubicBezTo>
                    <a:pt x="22" y="31"/>
                    <a:pt x="20" y="8"/>
                    <a:pt x="10"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444">
              <a:extLst>
                <a:ext uri="{FF2B5EF4-FFF2-40B4-BE49-F238E27FC236}">
                  <a16:creationId xmlns:a16="http://schemas.microsoft.com/office/drawing/2014/main" id="{7F49E16F-3893-40DE-8DC3-51738364C736}"/>
                </a:ext>
              </a:extLst>
            </p:cNvPr>
            <p:cNvSpPr>
              <a:spLocks noEditPoints="1"/>
            </p:cNvSpPr>
            <p:nvPr/>
          </p:nvSpPr>
          <p:spPr bwMode="auto">
            <a:xfrm>
              <a:off x="4799820" y="3104518"/>
              <a:ext cx="638914" cy="605947"/>
            </a:xfrm>
            <a:custGeom>
              <a:avLst/>
              <a:gdLst>
                <a:gd name="T0" fmla="*/ 139 w 190"/>
                <a:gd name="T1" fmla="*/ 48 h 180"/>
                <a:gd name="T2" fmla="*/ 139 w 190"/>
                <a:gd name="T3" fmla="*/ 74 h 180"/>
                <a:gd name="T4" fmla="*/ 124 w 190"/>
                <a:gd name="T5" fmla="*/ 87 h 180"/>
                <a:gd name="T6" fmla="*/ 136 w 190"/>
                <a:gd name="T7" fmla="*/ 102 h 180"/>
                <a:gd name="T8" fmla="*/ 122 w 190"/>
                <a:gd name="T9" fmla="*/ 99 h 180"/>
                <a:gd name="T10" fmla="*/ 88 w 190"/>
                <a:gd name="T11" fmla="*/ 107 h 180"/>
                <a:gd name="T12" fmla="*/ 76 w 190"/>
                <a:gd name="T13" fmla="*/ 122 h 180"/>
                <a:gd name="T14" fmla="*/ 116 w 190"/>
                <a:gd name="T15" fmla="*/ 144 h 180"/>
                <a:gd name="T16" fmla="*/ 133 w 190"/>
                <a:gd name="T17" fmla="*/ 152 h 180"/>
                <a:gd name="T18" fmla="*/ 187 w 190"/>
                <a:gd name="T19" fmla="*/ 114 h 180"/>
                <a:gd name="T20" fmla="*/ 180 w 190"/>
                <a:gd name="T21" fmla="*/ 133 h 180"/>
                <a:gd name="T22" fmla="*/ 172 w 190"/>
                <a:gd name="T23" fmla="*/ 175 h 180"/>
                <a:gd name="T24" fmla="*/ 140 w 190"/>
                <a:gd name="T25" fmla="*/ 178 h 180"/>
                <a:gd name="T26" fmla="*/ 95 w 190"/>
                <a:gd name="T27" fmla="*/ 168 h 180"/>
                <a:gd name="T28" fmla="*/ 89 w 190"/>
                <a:gd name="T29" fmla="*/ 144 h 180"/>
                <a:gd name="T30" fmla="*/ 37 w 190"/>
                <a:gd name="T31" fmla="*/ 176 h 180"/>
                <a:gd name="T32" fmla="*/ 43 w 190"/>
                <a:gd name="T33" fmla="*/ 167 h 180"/>
                <a:gd name="T34" fmla="*/ 34 w 190"/>
                <a:gd name="T35" fmla="*/ 161 h 180"/>
                <a:gd name="T36" fmla="*/ 19 w 190"/>
                <a:gd name="T37" fmla="*/ 167 h 180"/>
                <a:gd name="T38" fmla="*/ 44 w 190"/>
                <a:gd name="T39" fmla="*/ 128 h 180"/>
                <a:gd name="T40" fmla="*/ 29 w 190"/>
                <a:gd name="T41" fmla="*/ 132 h 180"/>
                <a:gd name="T42" fmla="*/ 26 w 190"/>
                <a:gd name="T43" fmla="*/ 108 h 180"/>
                <a:gd name="T44" fmla="*/ 38 w 190"/>
                <a:gd name="T45" fmla="*/ 81 h 180"/>
                <a:gd name="T46" fmla="*/ 79 w 190"/>
                <a:gd name="T47" fmla="*/ 81 h 180"/>
                <a:gd name="T48" fmla="*/ 62 w 190"/>
                <a:gd name="T49" fmla="*/ 52 h 180"/>
                <a:gd name="T50" fmla="*/ 94 w 190"/>
                <a:gd name="T51" fmla="*/ 14 h 180"/>
                <a:gd name="T52" fmla="*/ 128 w 190"/>
                <a:gd name="T53" fmla="*/ 38 h 180"/>
                <a:gd name="T54" fmla="*/ 114 w 190"/>
                <a:gd name="T55" fmla="*/ 50 h 180"/>
                <a:gd name="T56" fmla="*/ 90 w 190"/>
                <a:gd name="T57" fmla="*/ 73 h 180"/>
                <a:gd name="T58" fmla="*/ 128 w 190"/>
                <a:gd name="T59" fmla="*/ 49 h 180"/>
                <a:gd name="T60" fmla="*/ 129 w 190"/>
                <a:gd name="T61" fmla="*/ 71 h 180"/>
                <a:gd name="T62" fmla="*/ 129 w 190"/>
                <a:gd name="T63" fmla="*/ 71 h 180"/>
                <a:gd name="T64" fmla="*/ 68 w 190"/>
                <a:gd name="T65" fmla="*/ 87 h 180"/>
                <a:gd name="T66" fmla="*/ 76 w 190"/>
                <a:gd name="T67" fmla="*/ 92 h 180"/>
                <a:gd name="T68" fmla="*/ 95 w 190"/>
                <a:gd name="T69" fmla="*/ 84 h 180"/>
                <a:gd name="T70" fmla="*/ 99 w 190"/>
                <a:gd name="T71" fmla="*/ 105 h 180"/>
                <a:gd name="T72" fmla="*/ 99 w 190"/>
                <a:gd name="T73" fmla="*/ 105 h 180"/>
                <a:gd name="T74" fmla="*/ 35 w 190"/>
                <a:gd name="T75" fmla="*/ 91 h 180"/>
                <a:gd name="T76" fmla="*/ 39 w 190"/>
                <a:gd name="T77" fmla="*/ 96 h 180"/>
                <a:gd name="T78" fmla="*/ 29 w 190"/>
                <a:gd name="T79" fmla="*/ 120 h 180"/>
                <a:gd name="T80" fmla="*/ 47 w 190"/>
                <a:gd name="T81" fmla="*/ 102 h 180"/>
                <a:gd name="T82" fmla="*/ 57 w 190"/>
                <a:gd name="T83" fmla="*/ 117 h 180"/>
                <a:gd name="T84" fmla="*/ 59 w 190"/>
                <a:gd name="T85" fmla="*/ 105 h 180"/>
                <a:gd name="T86" fmla="*/ 147 w 190"/>
                <a:gd name="T87" fmla="*/ 142 h 180"/>
                <a:gd name="T88" fmla="*/ 173 w 190"/>
                <a:gd name="T89" fmla="*/ 113 h 180"/>
                <a:gd name="T90" fmla="*/ 60 w 190"/>
                <a:gd name="T91" fmla="*/ 145 h 180"/>
                <a:gd name="T92" fmla="*/ 84 w 190"/>
                <a:gd name="T93" fmla="*/ 131 h 180"/>
                <a:gd name="T94" fmla="*/ 105 w 190"/>
                <a:gd name="T95" fmla="*/ 171 h 180"/>
                <a:gd name="T96" fmla="*/ 116 w 190"/>
                <a:gd name="T97" fmla="*/ 152 h 180"/>
                <a:gd name="T98" fmla="*/ 126 w 190"/>
                <a:gd name="T99" fmla="*/ 168 h 180"/>
                <a:gd name="T100" fmla="*/ 145 w 190"/>
                <a:gd name="T101" fmla="*/ 153 h 180"/>
                <a:gd name="T102" fmla="*/ 170 w 190"/>
                <a:gd name="T103" fmla="*/ 153 h 180"/>
                <a:gd name="T104" fmla="*/ 170 w 190"/>
                <a:gd name="T105"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 h="180">
                  <a:moveTo>
                    <a:pt x="94" y="14"/>
                  </a:moveTo>
                  <a:cubicBezTo>
                    <a:pt x="115" y="0"/>
                    <a:pt x="149" y="22"/>
                    <a:pt x="139" y="48"/>
                  </a:cubicBezTo>
                  <a:cubicBezTo>
                    <a:pt x="143" y="50"/>
                    <a:pt x="147" y="52"/>
                    <a:pt x="151" y="55"/>
                  </a:cubicBezTo>
                  <a:cubicBezTo>
                    <a:pt x="148" y="61"/>
                    <a:pt x="146" y="70"/>
                    <a:pt x="139" y="74"/>
                  </a:cubicBezTo>
                  <a:cubicBezTo>
                    <a:pt x="132" y="79"/>
                    <a:pt x="124" y="75"/>
                    <a:pt x="117" y="75"/>
                  </a:cubicBezTo>
                  <a:cubicBezTo>
                    <a:pt x="120" y="79"/>
                    <a:pt x="122" y="83"/>
                    <a:pt x="124" y="87"/>
                  </a:cubicBezTo>
                  <a:cubicBezTo>
                    <a:pt x="131" y="84"/>
                    <a:pt x="139" y="81"/>
                    <a:pt x="146" y="79"/>
                  </a:cubicBezTo>
                  <a:cubicBezTo>
                    <a:pt x="145" y="88"/>
                    <a:pt x="141" y="95"/>
                    <a:pt x="136" y="102"/>
                  </a:cubicBezTo>
                  <a:cubicBezTo>
                    <a:pt x="133" y="99"/>
                    <a:pt x="131" y="96"/>
                    <a:pt x="128" y="94"/>
                  </a:cubicBezTo>
                  <a:cubicBezTo>
                    <a:pt x="126" y="95"/>
                    <a:pt x="124" y="97"/>
                    <a:pt x="122" y="99"/>
                  </a:cubicBezTo>
                  <a:cubicBezTo>
                    <a:pt x="125" y="102"/>
                    <a:pt x="128" y="104"/>
                    <a:pt x="131" y="107"/>
                  </a:cubicBezTo>
                  <a:cubicBezTo>
                    <a:pt x="117" y="110"/>
                    <a:pt x="100" y="118"/>
                    <a:pt x="88" y="107"/>
                  </a:cubicBezTo>
                  <a:cubicBezTo>
                    <a:pt x="80" y="104"/>
                    <a:pt x="73" y="100"/>
                    <a:pt x="65" y="96"/>
                  </a:cubicBezTo>
                  <a:cubicBezTo>
                    <a:pt x="70" y="104"/>
                    <a:pt x="75" y="113"/>
                    <a:pt x="76" y="122"/>
                  </a:cubicBezTo>
                  <a:cubicBezTo>
                    <a:pt x="84" y="122"/>
                    <a:pt x="92" y="122"/>
                    <a:pt x="100" y="121"/>
                  </a:cubicBezTo>
                  <a:cubicBezTo>
                    <a:pt x="107" y="127"/>
                    <a:pt x="113" y="135"/>
                    <a:pt x="116" y="144"/>
                  </a:cubicBezTo>
                  <a:cubicBezTo>
                    <a:pt x="118" y="143"/>
                    <a:pt x="123" y="140"/>
                    <a:pt x="125" y="138"/>
                  </a:cubicBezTo>
                  <a:cubicBezTo>
                    <a:pt x="127" y="143"/>
                    <a:pt x="130" y="147"/>
                    <a:pt x="133" y="152"/>
                  </a:cubicBezTo>
                  <a:cubicBezTo>
                    <a:pt x="145" y="134"/>
                    <a:pt x="157" y="117"/>
                    <a:pt x="169" y="99"/>
                  </a:cubicBezTo>
                  <a:cubicBezTo>
                    <a:pt x="177" y="101"/>
                    <a:pt x="181" y="110"/>
                    <a:pt x="187" y="114"/>
                  </a:cubicBezTo>
                  <a:cubicBezTo>
                    <a:pt x="181" y="124"/>
                    <a:pt x="175" y="134"/>
                    <a:pt x="169" y="144"/>
                  </a:cubicBezTo>
                  <a:cubicBezTo>
                    <a:pt x="175" y="143"/>
                    <a:pt x="177" y="137"/>
                    <a:pt x="180" y="133"/>
                  </a:cubicBezTo>
                  <a:cubicBezTo>
                    <a:pt x="182" y="132"/>
                    <a:pt x="187" y="132"/>
                    <a:pt x="189" y="131"/>
                  </a:cubicBezTo>
                  <a:cubicBezTo>
                    <a:pt x="190" y="147"/>
                    <a:pt x="183" y="163"/>
                    <a:pt x="172" y="175"/>
                  </a:cubicBezTo>
                  <a:cubicBezTo>
                    <a:pt x="165" y="175"/>
                    <a:pt x="159" y="170"/>
                    <a:pt x="154" y="167"/>
                  </a:cubicBezTo>
                  <a:cubicBezTo>
                    <a:pt x="149" y="171"/>
                    <a:pt x="145" y="175"/>
                    <a:pt x="140" y="178"/>
                  </a:cubicBezTo>
                  <a:cubicBezTo>
                    <a:pt x="130" y="180"/>
                    <a:pt x="121" y="171"/>
                    <a:pt x="111" y="176"/>
                  </a:cubicBezTo>
                  <a:cubicBezTo>
                    <a:pt x="104" y="179"/>
                    <a:pt x="98" y="174"/>
                    <a:pt x="95" y="168"/>
                  </a:cubicBezTo>
                  <a:cubicBezTo>
                    <a:pt x="96" y="166"/>
                    <a:pt x="98" y="162"/>
                    <a:pt x="99" y="160"/>
                  </a:cubicBezTo>
                  <a:cubicBezTo>
                    <a:pt x="96" y="154"/>
                    <a:pt x="92" y="149"/>
                    <a:pt x="89" y="144"/>
                  </a:cubicBezTo>
                  <a:cubicBezTo>
                    <a:pt x="83" y="155"/>
                    <a:pt x="72" y="157"/>
                    <a:pt x="61" y="154"/>
                  </a:cubicBezTo>
                  <a:cubicBezTo>
                    <a:pt x="56" y="164"/>
                    <a:pt x="48" y="172"/>
                    <a:pt x="37" y="176"/>
                  </a:cubicBezTo>
                  <a:cubicBezTo>
                    <a:pt x="38" y="173"/>
                    <a:pt x="39" y="166"/>
                    <a:pt x="40" y="163"/>
                  </a:cubicBezTo>
                  <a:cubicBezTo>
                    <a:pt x="43" y="167"/>
                    <a:pt x="43" y="167"/>
                    <a:pt x="43" y="167"/>
                  </a:cubicBezTo>
                  <a:cubicBezTo>
                    <a:pt x="45" y="163"/>
                    <a:pt x="49" y="156"/>
                    <a:pt x="51" y="153"/>
                  </a:cubicBezTo>
                  <a:cubicBezTo>
                    <a:pt x="44" y="151"/>
                    <a:pt x="39" y="158"/>
                    <a:pt x="34" y="161"/>
                  </a:cubicBezTo>
                  <a:cubicBezTo>
                    <a:pt x="33" y="166"/>
                    <a:pt x="31" y="171"/>
                    <a:pt x="29" y="175"/>
                  </a:cubicBezTo>
                  <a:cubicBezTo>
                    <a:pt x="26" y="173"/>
                    <a:pt x="21" y="169"/>
                    <a:pt x="19" y="167"/>
                  </a:cubicBezTo>
                  <a:cubicBezTo>
                    <a:pt x="19" y="161"/>
                    <a:pt x="26" y="158"/>
                    <a:pt x="30" y="154"/>
                  </a:cubicBezTo>
                  <a:cubicBezTo>
                    <a:pt x="25" y="142"/>
                    <a:pt x="37" y="136"/>
                    <a:pt x="44" y="128"/>
                  </a:cubicBezTo>
                  <a:cubicBezTo>
                    <a:pt x="35" y="129"/>
                    <a:pt x="23" y="124"/>
                    <a:pt x="16" y="132"/>
                  </a:cubicBezTo>
                  <a:cubicBezTo>
                    <a:pt x="19" y="132"/>
                    <a:pt x="25" y="132"/>
                    <a:pt x="29" y="132"/>
                  </a:cubicBezTo>
                  <a:cubicBezTo>
                    <a:pt x="29" y="145"/>
                    <a:pt x="11" y="143"/>
                    <a:pt x="4" y="139"/>
                  </a:cubicBezTo>
                  <a:cubicBezTo>
                    <a:pt x="9" y="126"/>
                    <a:pt x="22" y="120"/>
                    <a:pt x="26" y="108"/>
                  </a:cubicBezTo>
                  <a:cubicBezTo>
                    <a:pt x="17" y="110"/>
                    <a:pt x="1" y="113"/>
                    <a:pt x="0" y="99"/>
                  </a:cubicBezTo>
                  <a:cubicBezTo>
                    <a:pt x="4" y="83"/>
                    <a:pt x="25" y="85"/>
                    <a:pt x="38" y="81"/>
                  </a:cubicBezTo>
                  <a:cubicBezTo>
                    <a:pt x="41" y="78"/>
                    <a:pt x="44" y="74"/>
                    <a:pt x="48" y="71"/>
                  </a:cubicBezTo>
                  <a:cubicBezTo>
                    <a:pt x="60" y="68"/>
                    <a:pt x="70" y="76"/>
                    <a:pt x="79" y="81"/>
                  </a:cubicBezTo>
                  <a:cubicBezTo>
                    <a:pt x="81" y="79"/>
                    <a:pt x="81" y="76"/>
                    <a:pt x="81" y="73"/>
                  </a:cubicBezTo>
                  <a:cubicBezTo>
                    <a:pt x="74" y="67"/>
                    <a:pt x="65" y="62"/>
                    <a:pt x="62" y="52"/>
                  </a:cubicBezTo>
                  <a:cubicBezTo>
                    <a:pt x="68" y="43"/>
                    <a:pt x="71" y="33"/>
                    <a:pt x="75" y="24"/>
                  </a:cubicBezTo>
                  <a:cubicBezTo>
                    <a:pt x="85" y="29"/>
                    <a:pt x="88" y="20"/>
                    <a:pt x="94" y="14"/>
                  </a:cubicBezTo>
                  <a:close/>
                  <a:moveTo>
                    <a:pt x="103" y="24"/>
                  </a:moveTo>
                  <a:cubicBezTo>
                    <a:pt x="110" y="31"/>
                    <a:pt x="118" y="38"/>
                    <a:pt x="128" y="38"/>
                  </a:cubicBezTo>
                  <a:cubicBezTo>
                    <a:pt x="124" y="28"/>
                    <a:pt x="115" y="21"/>
                    <a:pt x="103" y="24"/>
                  </a:cubicBezTo>
                  <a:close/>
                  <a:moveTo>
                    <a:pt x="114" y="50"/>
                  </a:moveTo>
                  <a:cubicBezTo>
                    <a:pt x="111" y="57"/>
                    <a:pt x="110" y="64"/>
                    <a:pt x="107" y="70"/>
                  </a:cubicBezTo>
                  <a:cubicBezTo>
                    <a:pt x="102" y="71"/>
                    <a:pt x="96" y="72"/>
                    <a:pt x="90" y="73"/>
                  </a:cubicBezTo>
                  <a:cubicBezTo>
                    <a:pt x="94" y="77"/>
                    <a:pt x="100" y="79"/>
                    <a:pt x="106" y="78"/>
                  </a:cubicBezTo>
                  <a:cubicBezTo>
                    <a:pt x="117" y="71"/>
                    <a:pt x="122" y="60"/>
                    <a:pt x="128" y="49"/>
                  </a:cubicBezTo>
                  <a:cubicBezTo>
                    <a:pt x="123" y="49"/>
                    <a:pt x="118" y="50"/>
                    <a:pt x="114" y="50"/>
                  </a:cubicBezTo>
                  <a:close/>
                  <a:moveTo>
                    <a:pt x="129" y="71"/>
                  </a:moveTo>
                  <a:cubicBezTo>
                    <a:pt x="136" y="68"/>
                    <a:pt x="140" y="62"/>
                    <a:pt x="139" y="55"/>
                  </a:cubicBezTo>
                  <a:cubicBezTo>
                    <a:pt x="134" y="58"/>
                    <a:pt x="126" y="63"/>
                    <a:pt x="129" y="71"/>
                  </a:cubicBezTo>
                  <a:close/>
                  <a:moveTo>
                    <a:pt x="47" y="80"/>
                  </a:moveTo>
                  <a:cubicBezTo>
                    <a:pt x="41" y="95"/>
                    <a:pt x="61" y="96"/>
                    <a:pt x="68" y="87"/>
                  </a:cubicBezTo>
                  <a:cubicBezTo>
                    <a:pt x="67" y="77"/>
                    <a:pt x="54" y="80"/>
                    <a:pt x="47" y="80"/>
                  </a:cubicBezTo>
                  <a:close/>
                  <a:moveTo>
                    <a:pt x="76" y="92"/>
                  </a:moveTo>
                  <a:cubicBezTo>
                    <a:pt x="80" y="94"/>
                    <a:pt x="85" y="96"/>
                    <a:pt x="89" y="98"/>
                  </a:cubicBezTo>
                  <a:cubicBezTo>
                    <a:pt x="91" y="94"/>
                    <a:pt x="94" y="89"/>
                    <a:pt x="95" y="84"/>
                  </a:cubicBezTo>
                  <a:cubicBezTo>
                    <a:pt x="88" y="86"/>
                    <a:pt x="82" y="88"/>
                    <a:pt x="76" y="92"/>
                  </a:cubicBezTo>
                  <a:close/>
                  <a:moveTo>
                    <a:pt x="99" y="105"/>
                  </a:moveTo>
                  <a:cubicBezTo>
                    <a:pt x="112" y="105"/>
                    <a:pt x="113" y="91"/>
                    <a:pt x="116" y="81"/>
                  </a:cubicBezTo>
                  <a:cubicBezTo>
                    <a:pt x="104" y="84"/>
                    <a:pt x="103" y="96"/>
                    <a:pt x="99" y="105"/>
                  </a:cubicBezTo>
                  <a:close/>
                  <a:moveTo>
                    <a:pt x="9" y="102"/>
                  </a:moveTo>
                  <a:cubicBezTo>
                    <a:pt x="18" y="101"/>
                    <a:pt x="30" y="101"/>
                    <a:pt x="35" y="91"/>
                  </a:cubicBezTo>
                  <a:cubicBezTo>
                    <a:pt x="26" y="93"/>
                    <a:pt x="11" y="90"/>
                    <a:pt x="9" y="102"/>
                  </a:cubicBezTo>
                  <a:close/>
                  <a:moveTo>
                    <a:pt x="39" y="96"/>
                  </a:moveTo>
                  <a:cubicBezTo>
                    <a:pt x="39" y="98"/>
                    <a:pt x="39" y="104"/>
                    <a:pt x="39" y="106"/>
                  </a:cubicBezTo>
                  <a:cubicBezTo>
                    <a:pt x="35" y="111"/>
                    <a:pt x="32" y="115"/>
                    <a:pt x="29" y="120"/>
                  </a:cubicBezTo>
                  <a:cubicBezTo>
                    <a:pt x="35" y="120"/>
                    <a:pt x="41" y="120"/>
                    <a:pt x="47" y="120"/>
                  </a:cubicBezTo>
                  <a:cubicBezTo>
                    <a:pt x="47" y="114"/>
                    <a:pt x="47" y="108"/>
                    <a:pt x="47" y="102"/>
                  </a:cubicBezTo>
                  <a:cubicBezTo>
                    <a:pt x="45" y="100"/>
                    <a:pt x="42" y="98"/>
                    <a:pt x="39" y="96"/>
                  </a:cubicBezTo>
                  <a:close/>
                  <a:moveTo>
                    <a:pt x="57" y="117"/>
                  </a:moveTo>
                  <a:cubicBezTo>
                    <a:pt x="58" y="123"/>
                    <a:pt x="61" y="128"/>
                    <a:pt x="66" y="131"/>
                  </a:cubicBezTo>
                  <a:cubicBezTo>
                    <a:pt x="67" y="122"/>
                    <a:pt x="67" y="111"/>
                    <a:pt x="59" y="105"/>
                  </a:cubicBezTo>
                  <a:cubicBezTo>
                    <a:pt x="50" y="104"/>
                    <a:pt x="57" y="113"/>
                    <a:pt x="57" y="117"/>
                  </a:cubicBezTo>
                  <a:close/>
                  <a:moveTo>
                    <a:pt x="147" y="142"/>
                  </a:moveTo>
                  <a:cubicBezTo>
                    <a:pt x="153" y="143"/>
                    <a:pt x="160" y="146"/>
                    <a:pt x="163" y="139"/>
                  </a:cubicBezTo>
                  <a:cubicBezTo>
                    <a:pt x="167" y="131"/>
                    <a:pt x="178" y="123"/>
                    <a:pt x="173" y="113"/>
                  </a:cubicBezTo>
                  <a:cubicBezTo>
                    <a:pt x="161" y="118"/>
                    <a:pt x="156" y="133"/>
                    <a:pt x="147" y="142"/>
                  </a:cubicBezTo>
                  <a:close/>
                  <a:moveTo>
                    <a:pt x="60" y="145"/>
                  </a:moveTo>
                  <a:cubicBezTo>
                    <a:pt x="66" y="146"/>
                    <a:pt x="71" y="146"/>
                    <a:pt x="76" y="147"/>
                  </a:cubicBezTo>
                  <a:cubicBezTo>
                    <a:pt x="80" y="142"/>
                    <a:pt x="82" y="136"/>
                    <a:pt x="84" y="131"/>
                  </a:cubicBezTo>
                  <a:cubicBezTo>
                    <a:pt x="74" y="131"/>
                    <a:pt x="65" y="136"/>
                    <a:pt x="60" y="145"/>
                  </a:cubicBezTo>
                  <a:close/>
                  <a:moveTo>
                    <a:pt x="105" y="171"/>
                  </a:moveTo>
                  <a:cubicBezTo>
                    <a:pt x="113" y="167"/>
                    <a:pt x="118" y="159"/>
                    <a:pt x="123" y="152"/>
                  </a:cubicBezTo>
                  <a:cubicBezTo>
                    <a:pt x="121" y="152"/>
                    <a:pt x="118" y="152"/>
                    <a:pt x="116" y="152"/>
                  </a:cubicBezTo>
                  <a:cubicBezTo>
                    <a:pt x="110" y="157"/>
                    <a:pt x="104" y="162"/>
                    <a:pt x="105" y="171"/>
                  </a:cubicBezTo>
                  <a:close/>
                  <a:moveTo>
                    <a:pt x="126" y="168"/>
                  </a:moveTo>
                  <a:cubicBezTo>
                    <a:pt x="130" y="168"/>
                    <a:pt x="137" y="170"/>
                    <a:pt x="141" y="170"/>
                  </a:cubicBezTo>
                  <a:cubicBezTo>
                    <a:pt x="143" y="165"/>
                    <a:pt x="148" y="160"/>
                    <a:pt x="145" y="153"/>
                  </a:cubicBezTo>
                  <a:cubicBezTo>
                    <a:pt x="137" y="154"/>
                    <a:pt x="130" y="160"/>
                    <a:pt x="126" y="168"/>
                  </a:cubicBezTo>
                  <a:close/>
                  <a:moveTo>
                    <a:pt x="170" y="153"/>
                  </a:moveTo>
                  <a:cubicBezTo>
                    <a:pt x="165" y="154"/>
                    <a:pt x="161" y="164"/>
                    <a:pt x="168" y="165"/>
                  </a:cubicBezTo>
                  <a:cubicBezTo>
                    <a:pt x="176" y="167"/>
                    <a:pt x="180" y="148"/>
                    <a:pt x="170" y="15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445">
              <a:extLst>
                <a:ext uri="{FF2B5EF4-FFF2-40B4-BE49-F238E27FC236}">
                  <a16:creationId xmlns:a16="http://schemas.microsoft.com/office/drawing/2014/main" id="{B4BAE49A-2EB8-41CD-8D82-2765AC0D8F11}"/>
                </a:ext>
              </a:extLst>
            </p:cNvPr>
            <p:cNvSpPr>
              <a:spLocks/>
            </p:cNvSpPr>
            <p:nvPr/>
          </p:nvSpPr>
          <p:spPr bwMode="auto">
            <a:xfrm>
              <a:off x="4536092" y="3289756"/>
              <a:ext cx="94189" cy="273147"/>
            </a:xfrm>
            <a:custGeom>
              <a:avLst/>
              <a:gdLst>
                <a:gd name="T0" fmla="*/ 4 w 28"/>
                <a:gd name="T1" fmla="*/ 2 h 81"/>
                <a:gd name="T2" fmla="*/ 12 w 28"/>
                <a:gd name="T3" fmla="*/ 0 h 81"/>
                <a:gd name="T4" fmla="*/ 16 w 28"/>
                <a:gd name="T5" fmla="*/ 37 h 81"/>
                <a:gd name="T6" fmla="*/ 27 w 28"/>
                <a:gd name="T7" fmla="*/ 55 h 81"/>
                <a:gd name="T8" fmla="*/ 27 w 28"/>
                <a:gd name="T9" fmla="*/ 79 h 81"/>
                <a:gd name="T10" fmla="*/ 13 w 28"/>
                <a:gd name="T11" fmla="*/ 53 h 81"/>
                <a:gd name="T12" fmla="*/ 4 w 28"/>
                <a:gd name="T13" fmla="*/ 2 h 81"/>
              </a:gdLst>
              <a:ahLst/>
              <a:cxnLst>
                <a:cxn ang="0">
                  <a:pos x="T0" y="T1"/>
                </a:cxn>
                <a:cxn ang="0">
                  <a:pos x="T2" y="T3"/>
                </a:cxn>
                <a:cxn ang="0">
                  <a:pos x="T4" y="T5"/>
                </a:cxn>
                <a:cxn ang="0">
                  <a:pos x="T6" y="T7"/>
                </a:cxn>
                <a:cxn ang="0">
                  <a:pos x="T8" y="T9"/>
                </a:cxn>
                <a:cxn ang="0">
                  <a:pos x="T10" y="T11"/>
                </a:cxn>
                <a:cxn ang="0">
                  <a:pos x="T12" y="T13"/>
                </a:cxn>
              </a:cxnLst>
              <a:rect l="0" t="0" r="r" b="b"/>
              <a:pathLst>
                <a:path w="28" h="81">
                  <a:moveTo>
                    <a:pt x="4" y="2"/>
                  </a:moveTo>
                  <a:cubicBezTo>
                    <a:pt x="6" y="1"/>
                    <a:pt x="10" y="0"/>
                    <a:pt x="12" y="0"/>
                  </a:cubicBezTo>
                  <a:cubicBezTo>
                    <a:pt x="13" y="12"/>
                    <a:pt x="10" y="25"/>
                    <a:pt x="16" y="37"/>
                  </a:cubicBezTo>
                  <a:cubicBezTo>
                    <a:pt x="19" y="43"/>
                    <a:pt x="24" y="49"/>
                    <a:pt x="27" y="55"/>
                  </a:cubicBezTo>
                  <a:cubicBezTo>
                    <a:pt x="28" y="63"/>
                    <a:pt x="27" y="71"/>
                    <a:pt x="27" y="79"/>
                  </a:cubicBezTo>
                  <a:cubicBezTo>
                    <a:pt x="11" y="81"/>
                    <a:pt x="21" y="61"/>
                    <a:pt x="13" y="53"/>
                  </a:cubicBezTo>
                  <a:cubicBezTo>
                    <a:pt x="0" y="39"/>
                    <a:pt x="3" y="19"/>
                    <a:pt x="4"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446">
              <a:extLst>
                <a:ext uri="{FF2B5EF4-FFF2-40B4-BE49-F238E27FC236}">
                  <a16:creationId xmlns:a16="http://schemas.microsoft.com/office/drawing/2014/main" id="{EA3FBB9C-3CC7-4237-84FF-37883BE96EA0}"/>
                </a:ext>
              </a:extLst>
            </p:cNvPr>
            <p:cNvSpPr>
              <a:spLocks noEditPoints="1"/>
            </p:cNvSpPr>
            <p:nvPr/>
          </p:nvSpPr>
          <p:spPr bwMode="auto">
            <a:xfrm>
              <a:off x="4118521" y="3404353"/>
              <a:ext cx="178959" cy="167970"/>
            </a:xfrm>
            <a:custGeom>
              <a:avLst/>
              <a:gdLst>
                <a:gd name="T0" fmla="*/ 5 w 53"/>
                <a:gd name="T1" fmla="*/ 18 h 50"/>
                <a:gd name="T2" fmla="*/ 26 w 53"/>
                <a:gd name="T3" fmla="*/ 0 h 50"/>
                <a:gd name="T4" fmla="*/ 52 w 53"/>
                <a:gd name="T5" fmla="*/ 49 h 50"/>
                <a:gd name="T6" fmla="*/ 30 w 53"/>
                <a:gd name="T7" fmla="*/ 47 h 50"/>
                <a:gd name="T8" fmla="*/ 5 w 53"/>
                <a:gd name="T9" fmla="*/ 18 h 50"/>
                <a:gd name="T10" fmla="*/ 11 w 53"/>
                <a:gd name="T11" fmla="*/ 17 h 50"/>
                <a:gd name="T12" fmla="*/ 26 w 53"/>
                <a:gd name="T13" fmla="*/ 38 h 50"/>
                <a:gd name="T14" fmla="*/ 40 w 53"/>
                <a:gd name="T15" fmla="*/ 24 h 50"/>
                <a:gd name="T16" fmla="*/ 11 w 53"/>
                <a:gd name="T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0">
                  <a:moveTo>
                    <a:pt x="5" y="18"/>
                  </a:moveTo>
                  <a:cubicBezTo>
                    <a:pt x="4" y="6"/>
                    <a:pt x="18" y="5"/>
                    <a:pt x="26" y="0"/>
                  </a:cubicBezTo>
                  <a:cubicBezTo>
                    <a:pt x="48" y="6"/>
                    <a:pt x="53" y="29"/>
                    <a:pt x="52" y="49"/>
                  </a:cubicBezTo>
                  <a:cubicBezTo>
                    <a:pt x="44" y="47"/>
                    <a:pt x="37" y="43"/>
                    <a:pt x="30" y="47"/>
                  </a:cubicBezTo>
                  <a:cubicBezTo>
                    <a:pt x="15" y="50"/>
                    <a:pt x="0" y="33"/>
                    <a:pt x="5" y="18"/>
                  </a:cubicBezTo>
                  <a:close/>
                  <a:moveTo>
                    <a:pt x="11" y="17"/>
                  </a:moveTo>
                  <a:cubicBezTo>
                    <a:pt x="12" y="25"/>
                    <a:pt x="16" y="36"/>
                    <a:pt x="26" y="38"/>
                  </a:cubicBezTo>
                  <a:cubicBezTo>
                    <a:pt x="33" y="36"/>
                    <a:pt x="46" y="34"/>
                    <a:pt x="40" y="24"/>
                  </a:cubicBezTo>
                  <a:cubicBezTo>
                    <a:pt x="35" y="11"/>
                    <a:pt x="22" y="10"/>
                    <a:pt x="11"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447">
              <a:extLst>
                <a:ext uri="{FF2B5EF4-FFF2-40B4-BE49-F238E27FC236}">
                  <a16:creationId xmlns:a16="http://schemas.microsoft.com/office/drawing/2014/main" id="{3D3FB822-1DD1-472F-BA39-6C875E152D09}"/>
                </a:ext>
              </a:extLst>
            </p:cNvPr>
            <p:cNvSpPr>
              <a:spLocks noEditPoints="1"/>
            </p:cNvSpPr>
            <p:nvPr/>
          </p:nvSpPr>
          <p:spPr bwMode="auto">
            <a:xfrm>
              <a:off x="5179715" y="3451447"/>
              <a:ext cx="131864" cy="114597"/>
            </a:xfrm>
            <a:custGeom>
              <a:avLst/>
              <a:gdLst>
                <a:gd name="T0" fmla="*/ 0 w 39"/>
                <a:gd name="T1" fmla="*/ 24 h 34"/>
                <a:gd name="T2" fmla="*/ 39 w 39"/>
                <a:gd name="T3" fmla="*/ 0 h 34"/>
                <a:gd name="T4" fmla="*/ 20 w 39"/>
                <a:gd name="T5" fmla="*/ 34 h 34"/>
                <a:gd name="T6" fmla="*/ 0 w 39"/>
                <a:gd name="T7" fmla="*/ 24 h 34"/>
                <a:gd name="T8" fmla="*/ 16 w 39"/>
                <a:gd name="T9" fmla="*/ 18 h 34"/>
                <a:gd name="T10" fmla="*/ 22 w 39"/>
                <a:gd name="T11" fmla="*/ 24 h 34"/>
                <a:gd name="T12" fmla="*/ 16 w 39"/>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39" h="34">
                  <a:moveTo>
                    <a:pt x="0" y="24"/>
                  </a:moveTo>
                  <a:cubicBezTo>
                    <a:pt x="11" y="14"/>
                    <a:pt x="23" y="2"/>
                    <a:pt x="39" y="0"/>
                  </a:cubicBezTo>
                  <a:cubicBezTo>
                    <a:pt x="36" y="13"/>
                    <a:pt x="29" y="25"/>
                    <a:pt x="20" y="34"/>
                  </a:cubicBezTo>
                  <a:cubicBezTo>
                    <a:pt x="13" y="32"/>
                    <a:pt x="6" y="29"/>
                    <a:pt x="0" y="24"/>
                  </a:cubicBezTo>
                  <a:close/>
                  <a:moveTo>
                    <a:pt x="16" y="18"/>
                  </a:moveTo>
                  <a:cubicBezTo>
                    <a:pt x="13" y="24"/>
                    <a:pt x="15" y="26"/>
                    <a:pt x="22" y="24"/>
                  </a:cubicBezTo>
                  <a:cubicBezTo>
                    <a:pt x="24" y="17"/>
                    <a:pt x="22" y="15"/>
                    <a:pt x="16"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448">
              <a:extLst>
                <a:ext uri="{FF2B5EF4-FFF2-40B4-BE49-F238E27FC236}">
                  <a16:creationId xmlns:a16="http://schemas.microsoft.com/office/drawing/2014/main" id="{F9180E8B-2129-40AE-9E7D-6796DA117918}"/>
                </a:ext>
              </a:extLst>
            </p:cNvPr>
            <p:cNvSpPr>
              <a:spLocks/>
            </p:cNvSpPr>
            <p:nvPr/>
          </p:nvSpPr>
          <p:spPr bwMode="auto">
            <a:xfrm>
              <a:off x="3865781" y="4236353"/>
              <a:ext cx="158552" cy="208785"/>
            </a:xfrm>
            <a:custGeom>
              <a:avLst/>
              <a:gdLst>
                <a:gd name="T0" fmla="*/ 21 w 47"/>
                <a:gd name="T1" fmla="*/ 10 h 62"/>
                <a:gd name="T2" fmla="*/ 47 w 47"/>
                <a:gd name="T3" fmla="*/ 0 h 62"/>
                <a:gd name="T4" fmla="*/ 47 w 47"/>
                <a:gd name="T5" fmla="*/ 62 h 62"/>
                <a:gd name="T6" fmla="*/ 32 w 47"/>
                <a:gd name="T7" fmla="*/ 62 h 62"/>
                <a:gd name="T8" fmla="*/ 32 w 47"/>
                <a:gd name="T9" fmla="*/ 16 h 62"/>
                <a:gd name="T10" fmla="*/ 2 w 47"/>
                <a:gd name="T11" fmla="*/ 25 h 62"/>
                <a:gd name="T12" fmla="*/ 21 w 47"/>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21" y="10"/>
                  </a:moveTo>
                  <a:cubicBezTo>
                    <a:pt x="30" y="7"/>
                    <a:pt x="38" y="2"/>
                    <a:pt x="47" y="0"/>
                  </a:cubicBezTo>
                  <a:cubicBezTo>
                    <a:pt x="47" y="21"/>
                    <a:pt x="47" y="41"/>
                    <a:pt x="47" y="62"/>
                  </a:cubicBezTo>
                  <a:cubicBezTo>
                    <a:pt x="42" y="62"/>
                    <a:pt x="37" y="62"/>
                    <a:pt x="32" y="62"/>
                  </a:cubicBezTo>
                  <a:cubicBezTo>
                    <a:pt x="32" y="47"/>
                    <a:pt x="32" y="31"/>
                    <a:pt x="32" y="16"/>
                  </a:cubicBezTo>
                  <a:cubicBezTo>
                    <a:pt x="22" y="20"/>
                    <a:pt x="12" y="22"/>
                    <a:pt x="2" y="25"/>
                  </a:cubicBezTo>
                  <a:cubicBezTo>
                    <a:pt x="0" y="13"/>
                    <a:pt x="13" y="14"/>
                    <a:pt x="2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449">
              <a:extLst>
                <a:ext uri="{FF2B5EF4-FFF2-40B4-BE49-F238E27FC236}">
                  <a16:creationId xmlns:a16="http://schemas.microsoft.com/office/drawing/2014/main" id="{8D28522E-9139-4C0F-9458-3B6C8AED08E7}"/>
                </a:ext>
              </a:extLst>
            </p:cNvPr>
            <p:cNvSpPr>
              <a:spLocks noEditPoints="1"/>
            </p:cNvSpPr>
            <p:nvPr/>
          </p:nvSpPr>
          <p:spPr bwMode="auto">
            <a:xfrm>
              <a:off x="4193872" y="4239492"/>
              <a:ext cx="291985" cy="226053"/>
            </a:xfrm>
            <a:custGeom>
              <a:avLst/>
              <a:gdLst>
                <a:gd name="T0" fmla="*/ 3 w 87"/>
                <a:gd name="T1" fmla="*/ 14 h 67"/>
                <a:gd name="T2" fmla="*/ 40 w 87"/>
                <a:gd name="T3" fmla="*/ 0 h 67"/>
                <a:gd name="T4" fmla="*/ 76 w 87"/>
                <a:gd name="T5" fmla="*/ 14 h 67"/>
                <a:gd name="T6" fmla="*/ 61 w 87"/>
                <a:gd name="T7" fmla="*/ 59 h 67"/>
                <a:gd name="T8" fmla="*/ 3 w 87"/>
                <a:gd name="T9" fmla="*/ 47 h 67"/>
                <a:gd name="T10" fmla="*/ 16 w 87"/>
                <a:gd name="T11" fmla="*/ 46 h 67"/>
                <a:gd name="T12" fmla="*/ 68 w 87"/>
                <a:gd name="T13" fmla="*/ 35 h 67"/>
                <a:gd name="T14" fmla="*/ 6 w 87"/>
                <a:gd name="T15" fmla="*/ 32 h 67"/>
                <a:gd name="T16" fmla="*/ 3 w 87"/>
                <a:gd name="T17" fmla="*/ 14 h 67"/>
                <a:gd name="T18" fmla="*/ 25 w 87"/>
                <a:gd name="T19" fmla="*/ 11 h 67"/>
                <a:gd name="T20" fmla="*/ 22 w 87"/>
                <a:gd name="T21" fmla="*/ 29 h 67"/>
                <a:gd name="T22" fmla="*/ 63 w 87"/>
                <a:gd name="T23" fmla="*/ 25 h 67"/>
                <a:gd name="T24" fmla="*/ 25 w 87"/>
                <a:gd name="T2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67">
                  <a:moveTo>
                    <a:pt x="3" y="14"/>
                  </a:moveTo>
                  <a:cubicBezTo>
                    <a:pt x="11" y="3"/>
                    <a:pt x="27" y="0"/>
                    <a:pt x="40" y="0"/>
                  </a:cubicBezTo>
                  <a:cubicBezTo>
                    <a:pt x="53" y="0"/>
                    <a:pt x="68" y="3"/>
                    <a:pt x="76" y="14"/>
                  </a:cubicBezTo>
                  <a:cubicBezTo>
                    <a:pt x="87" y="29"/>
                    <a:pt x="79" y="53"/>
                    <a:pt x="61" y="59"/>
                  </a:cubicBezTo>
                  <a:cubicBezTo>
                    <a:pt x="42" y="65"/>
                    <a:pt x="14" y="67"/>
                    <a:pt x="3" y="47"/>
                  </a:cubicBezTo>
                  <a:cubicBezTo>
                    <a:pt x="6" y="47"/>
                    <a:pt x="13" y="47"/>
                    <a:pt x="16" y="46"/>
                  </a:cubicBezTo>
                  <a:cubicBezTo>
                    <a:pt x="31" y="63"/>
                    <a:pt x="61" y="57"/>
                    <a:pt x="68" y="35"/>
                  </a:cubicBezTo>
                  <a:cubicBezTo>
                    <a:pt x="48" y="41"/>
                    <a:pt x="24" y="46"/>
                    <a:pt x="6" y="32"/>
                  </a:cubicBezTo>
                  <a:cubicBezTo>
                    <a:pt x="0" y="28"/>
                    <a:pt x="1" y="20"/>
                    <a:pt x="3" y="14"/>
                  </a:cubicBezTo>
                  <a:close/>
                  <a:moveTo>
                    <a:pt x="25" y="11"/>
                  </a:moveTo>
                  <a:cubicBezTo>
                    <a:pt x="17" y="13"/>
                    <a:pt x="13" y="24"/>
                    <a:pt x="22" y="29"/>
                  </a:cubicBezTo>
                  <a:cubicBezTo>
                    <a:pt x="33" y="36"/>
                    <a:pt x="53" y="37"/>
                    <a:pt x="63" y="25"/>
                  </a:cubicBezTo>
                  <a:cubicBezTo>
                    <a:pt x="66" y="5"/>
                    <a:pt x="37" y="4"/>
                    <a:pt x="25"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450">
              <a:extLst>
                <a:ext uri="{FF2B5EF4-FFF2-40B4-BE49-F238E27FC236}">
                  <a16:creationId xmlns:a16="http://schemas.microsoft.com/office/drawing/2014/main" id="{A6956F94-BB47-4D91-8B25-120B4BB0B220}"/>
                </a:ext>
              </a:extLst>
            </p:cNvPr>
            <p:cNvSpPr>
              <a:spLocks/>
            </p:cNvSpPr>
            <p:nvPr/>
          </p:nvSpPr>
          <p:spPr bwMode="auto">
            <a:xfrm>
              <a:off x="4543940" y="4239492"/>
              <a:ext cx="282566" cy="208785"/>
            </a:xfrm>
            <a:custGeom>
              <a:avLst/>
              <a:gdLst>
                <a:gd name="T0" fmla="*/ 4 w 84"/>
                <a:gd name="T1" fmla="*/ 20 h 62"/>
                <a:gd name="T2" fmla="*/ 40 w 84"/>
                <a:gd name="T3" fmla="*/ 0 h 62"/>
                <a:gd name="T4" fmla="*/ 82 w 84"/>
                <a:gd name="T5" fmla="*/ 14 h 62"/>
                <a:gd name="T6" fmla="*/ 72 w 84"/>
                <a:gd name="T7" fmla="*/ 30 h 62"/>
                <a:gd name="T8" fmla="*/ 23 w 84"/>
                <a:gd name="T9" fmla="*/ 53 h 62"/>
                <a:gd name="T10" fmla="*/ 81 w 84"/>
                <a:gd name="T11" fmla="*/ 54 h 62"/>
                <a:gd name="T12" fmla="*/ 83 w 84"/>
                <a:gd name="T13" fmla="*/ 59 h 62"/>
                <a:gd name="T14" fmla="*/ 80 w 84"/>
                <a:gd name="T15" fmla="*/ 61 h 62"/>
                <a:gd name="T16" fmla="*/ 0 w 84"/>
                <a:gd name="T17" fmla="*/ 60 h 62"/>
                <a:gd name="T18" fmla="*/ 69 w 84"/>
                <a:gd name="T19" fmla="*/ 18 h 62"/>
                <a:gd name="T20" fmla="*/ 24 w 84"/>
                <a:gd name="T21" fmla="*/ 14 h 62"/>
                <a:gd name="T22" fmla="*/ 4 w 84"/>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62">
                  <a:moveTo>
                    <a:pt x="4" y="20"/>
                  </a:moveTo>
                  <a:cubicBezTo>
                    <a:pt x="7" y="3"/>
                    <a:pt x="27" y="1"/>
                    <a:pt x="40" y="0"/>
                  </a:cubicBezTo>
                  <a:cubicBezTo>
                    <a:pt x="55" y="0"/>
                    <a:pt x="72" y="1"/>
                    <a:pt x="82" y="14"/>
                  </a:cubicBezTo>
                  <a:cubicBezTo>
                    <a:pt x="84" y="21"/>
                    <a:pt x="77" y="26"/>
                    <a:pt x="72" y="30"/>
                  </a:cubicBezTo>
                  <a:cubicBezTo>
                    <a:pt x="57" y="39"/>
                    <a:pt x="39" y="45"/>
                    <a:pt x="23" y="53"/>
                  </a:cubicBezTo>
                  <a:cubicBezTo>
                    <a:pt x="42" y="54"/>
                    <a:pt x="62" y="53"/>
                    <a:pt x="81" y="54"/>
                  </a:cubicBezTo>
                  <a:cubicBezTo>
                    <a:pt x="83" y="59"/>
                    <a:pt x="83" y="59"/>
                    <a:pt x="83" y="59"/>
                  </a:cubicBezTo>
                  <a:cubicBezTo>
                    <a:pt x="80" y="61"/>
                    <a:pt x="80" y="61"/>
                    <a:pt x="80" y="61"/>
                  </a:cubicBezTo>
                  <a:cubicBezTo>
                    <a:pt x="53" y="62"/>
                    <a:pt x="27" y="62"/>
                    <a:pt x="0" y="60"/>
                  </a:cubicBezTo>
                  <a:cubicBezTo>
                    <a:pt x="17" y="37"/>
                    <a:pt x="50" y="38"/>
                    <a:pt x="69" y="18"/>
                  </a:cubicBezTo>
                  <a:cubicBezTo>
                    <a:pt x="58" y="5"/>
                    <a:pt x="36" y="3"/>
                    <a:pt x="24" y="14"/>
                  </a:cubicBezTo>
                  <a:cubicBezTo>
                    <a:pt x="19" y="20"/>
                    <a:pt x="12" y="20"/>
                    <a:pt x="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451">
              <a:extLst>
                <a:ext uri="{FF2B5EF4-FFF2-40B4-BE49-F238E27FC236}">
                  <a16:creationId xmlns:a16="http://schemas.microsoft.com/office/drawing/2014/main" id="{0931AE9B-6625-4F83-AE53-DC0B11B6C579}"/>
                </a:ext>
              </a:extLst>
            </p:cNvPr>
            <p:cNvSpPr>
              <a:spLocks/>
            </p:cNvSpPr>
            <p:nvPr/>
          </p:nvSpPr>
          <p:spPr bwMode="auto">
            <a:xfrm>
              <a:off x="4947383" y="4236353"/>
              <a:ext cx="158552" cy="208785"/>
            </a:xfrm>
            <a:custGeom>
              <a:avLst/>
              <a:gdLst>
                <a:gd name="T0" fmla="*/ 16 w 47"/>
                <a:gd name="T1" fmla="*/ 13 h 62"/>
                <a:gd name="T2" fmla="*/ 47 w 47"/>
                <a:gd name="T3" fmla="*/ 0 h 62"/>
                <a:gd name="T4" fmla="*/ 47 w 47"/>
                <a:gd name="T5" fmla="*/ 62 h 62"/>
                <a:gd name="T6" fmla="*/ 33 w 47"/>
                <a:gd name="T7" fmla="*/ 62 h 62"/>
                <a:gd name="T8" fmla="*/ 33 w 47"/>
                <a:gd name="T9" fmla="*/ 16 h 62"/>
                <a:gd name="T10" fmla="*/ 2 w 47"/>
                <a:gd name="T11" fmla="*/ 25 h 62"/>
                <a:gd name="T12" fmla="*/ 16 w 47"/>
                <a:gd name="T13" fmla="*/ 13 h 62"/>
              </a:gdLst>
              <a:ahLst/>
              <a:cxnLst>
                <a:cxn ang="0">
                  <a:pos x="T0" y="T1"/>
                </a:cxn>
                <a:cxn ang="0">
                  <a:pos x="T2" y="T3"/>
                </a:cxn>
                <a:cxn ang="0">
                  <a:pos x="T4" y="T5"/>
                </a:cxn>
                <a:cxn ang="0">
                  <a:pos x="T6" y="T7"/>
                </a:cxn>
                <a:cxn ang="0">
                  <a:pos x="T8" y="T9"/>
                </a:cxn>
                <a:cxn ang="0">
                  <a:pos x="T10" y="T11"/>
                </a:cxn>
                <a:cxn ang="0">
                  <a:pos x="T12" y="T13"/>
                </a:cxn>
              </a:cxnLst>
              <a:rect l="0" t="0" r="r" b="b"/>
              <a:pathLst>
                <a:path w="47" h="62">
                  <a:moveTo>
                    <a:pt x="16" y="13"/>
                  </a:moveTo>
                  <a:cubicBezTo>
                    <a:pt x="27" y="9"/>
                    <a:pt x="36" y="2"/>
                    <a:pt x="47" y="0"/>
                  </a:cubicBezTo>
                  <a:cubicBezTo>
                    <a:pt x="47" y="21"/>
                    <a:pt x="47" y="42"/>
                    <a:pt x="47" y="62"/>
                  </a:cubicBezTo>
                  <a:cubicBezTo>
                    <a:pt x="43" y="62"/>
                    <a:pt x="38" y="62"/>
                    <a:pt x="33" y="62"/>
                  </a:cubicBezTo>
                  <a:cubicBezTo>
                    <a:pt x="33" y="47"/>
                    <a:pt x="33" y="32"/>
                    <a:pt x="33" y="16"/>
                  </a:cubicBezTo>
                  <a:cubicBezTo>
                    <a:pt x="23" y="19"/>
                    <a:pt x="12" y="23"/>
                    <a:pt x="2" y="25"/>
                  </a:cubicBezTo>
                  <a:cubicBezTo>
                    <a:pt x="0" y="15"/>
                    <a:pt x="10" y="15"/>
                    <a:pt x="16"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452">
              <a:extLst>
                <a:ext uri="{FF2B5EF4-FFF2-40B4-BE49-F238E27FC236}">
                  <a16:creationId xmlns:a16="http://schemas.microsoft.com/office/drawing/2014/main" id="{ED550A8F-FFDA-4636-8A1F-9998EB29EAA1}"/>
                </a:ext>
              </a:extLst>
            </p:cNvPr>
            <p:cNvSpPr>
              <a:spLocks/>
            </p:cNvSpPr>
            <p:nvPr/>
          </p:nvSpPr>
          <p:spPr bwMode="auto">
            <a:xfrm>
              <a:off x="3344603" y="4613108"/>
              <a:ext cx="67502" cy="91049"/>
            </a:xfrm>
            <a:custGeom>
              <a:avLst/>
              <a:gdLst>
                <a:gd name="T0" fmla="*/ 1 w 20"/>
                <a:gd name="T1" fmla="*/ 13 h 27"/>
                <a:gd name="T2" fmla="*/ 20 w 20"/>
                <a:gd name="T3" fmla="*/ 0 h 27"/>
                <a:gd name="T4" fmla="*/ 17 w 20"/>
                <a:gd name="T5" fmla="*/ 27 h 27"/>
                <a:gd name="T6" fmla="*/ 1 w 20"/>
                <a:gd name="T7" fmla="*/ 13 h 27"/>
              </a:gdLst>
              <a:ahLst/>
              <a:cxnLst>
                <a:cxn ang="0">
                  <a:pos x="T0" y="T1"/>
                </a:cxn>
                <a:cxn ang="0">
                  <a:pos x="T2" y="T3"/>
                </a:cxn>
                <a:cxn ang="0">
                  <a:pos x="T4" y="T5"/>
                </a:cxn>
                <a:cxn ang="0">
                  <a:pos x="T6" y="T7"/>
                </a:cxn>
              </a:cxnLst>
              <a:rect l="0" t="0" r="r" b="b"/>
              <a:pathLst>
                <a:path w="20" h="27">
                  <a:moveTo>
                    <a:pt x="1" y="13"/>
                  </a:moveTo>
                  <a:cubicBezTo>
                    <a:pt x="7" y="8"/>
                    <a:pt x="13" y="4"/>
                    <a:pt x="20" y="0"/>
                  </a:cubicBezTo>
                  <a:cubicBezTo>
                    <a:pt x="19" y="9"/>
                    <a:pt x="18" y="18"/>
                    <a:pt x="17" y="27"/>
                  </a:cubicBezTo>
                  <a:cubicBezTo>
                    <a:pt x="12" y="22"/>
                    <a:pt x="0" y="21"/>
                    <a:pt x="1"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椭圆 527">
              <a:extLst>
                <a:ext uri="{FF2B5EF4-FFF2-40B4-BE49-F238E27FC236}">
                  <a16:creationId xmlns:a16="http://schemas.microsoft.com/office/drawing/2014/main" id="{DDF6580C-4512-4671-ADDB-937D401E0412}"/>
                </a:ext>
              </a:extLst>
            </p:cNvPr>
            <p:cNvSpPr/>
            <p:nvPr/>
          </p:nvSpPr>
          <p:spPr>
            <a:xfrm>
              <a:off x="2774340" y="1201908"/>
              <a:ext cx="3474060" cy="3474060"/>
            </a:xfrm>
            <a:prstGeom prst="ellipse">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9" name="文本框 528">
            <a:extLst>
              <a:ext uri="{FF2B5EF4-FFF2-40B4-BE49-F238E27FC236}">
                <a16:creationId xmlns:a16="http://schemas.microsoft.com/office/drawing/2014/main" id="{2566DD63-A124-428D-838D-D7FF9FB16418}"/>
              </a:ext>
            </a:extLst>
          </p:cNvPr>
          <p:cNvSpPr txBox="1"/>
          <p:nvPr/>
        </p:nvSpPr>
        <p:spPr>
          <a:xfrm>
            <a:off x="-855949" y="1114379"/>
            <a:ext cx="2287282" cy="4708981"/>
          </a:xfrm>
          <a:prstGeom prst="rect">
            <a:avLst/>
          </a:prstGeom>
          <a:noFill/>
        </p:spPr>
        <p:txBody>
          <a:bodyPr wrap="square" rtlCol="0">
            <a:spAutoFit/>
          </a:bodyPr>
          <a:lstStyle/>
          <a:p>
            <a:r>
              <a:rPr lang="en-US" altLang="zh-CN" sz="30000" b="1" dirty="0">
                <a:solidFill>
                  <a:schemeClr val="accent1"/>
                </a:solidFill>
                <a:latin typeface="微软雅黑" panose="020B0503020204020204" pitchFamily="34" charset="-122"/>
                <a:ea typeface="微软雅黑" panose="020B0503020204020204" pitchFamily="34" charset="-122"/>
              </a:rPr>
              <a:t>1</a:t>
            </a:r>
            <a:endParaRPr lang="zh-CN" altLang="en-US" sz="30000" b="1" dirty="0">
              <a:solidFill>
                <a:schemeClr val="accent1"/>
              </a:solidFill>
              <a:latin typeface="微软雅黑" panose="020B0503020204020204" pitchFamily="34" charset="-122"/>
              <a:ea typeface="微软雅黑" panose="020B0503020204020204" pitchFamily="34" charset="-122"/>
            </a:endParaRPr>
          </a:p>
        </p:txBody>
      </p:sp>
      <p:grpSp>
        <p:nvGrpSpPr>
          <p:cNvPr id="532" name="组合 531">
            <a:extLst>
              <a:ext uri="{FF2B5EF4-FFF2-40B4-BE49-F238E27FC236}">
                <a16:creationId xmlns:a16="http://schemas.microsoft.com/office/drawing/2014/main" id="{DA1B4F7C-37B5-4385-95D0-46FF8B8B4804}"/>
              </a:ext>
            </a:extLst>
          </p:cNvPr>
          <p:cNvGrpSpPr/>
          <p:nvPr/>
        </p:nvGrpSpPr>
        <p:grpSpPr>
          <a:xfrm>
            <a:off x="4132661" y="2704218"/>
            <a:ext cx="7110602" cy="1553941"/>
            <a:chOff x="4132661" y="3013502"/>
            <a:chExt cx="7110602" cy="1553941"/>
          </a:xfrm>
        </p:grpSpPr>
        <p:sp>
          <p:nvSpPr>
            <p:cNvPr id="530" name="文本框 529">
              <a:extLst>
                <a:ext uri="{FF2B5EF4-FFF2-40B4-BE49-F238E27FC236}">
                  <a16:creationId xmlns:a16="http://schemas.microsoft.com/office/drawing/2014/main" id="{36C1FFD1-A403-43DF-B286-239383CF9F02}"/>
                </a:ext>
              </a:extLst>
            </p:cNvPr>
            <p:cNvSpPr txBox="1"/>
            <p:nvPr/>
          </p:nvSpPr>
          <p:spPr>
            <a:xfrm>
              <a:off x="4142718" y="3013502"/>
              <a:ext cx="5105611" cy="830997"/>
            </a:xfrm>
            <a:prstGeom prst="rect">
              <a:avLst/>
            </a:prstGeom>
            <a:noFill/>
          </p:spPr>
          <p:txBody>
            <a:bodyPr wrap="square" rtlCol="0">
              <a:spAutoFit/>
            </a:bodyPr>
            <a:lstStyle/>
            <a:p>
              <a:r>
                <a:rPr lang="zh-CN" altLang="en-US" sz="4800" dirty="0">
                  <a:solidFill>
                    <a:schemeClr val="accent1"/>
                  </a:solidFill>
                  <a:latin typeface="+mj-ea"/>
                  <a:ea typeface="+mj-ea"/>
                </a:rPr>
                <a:t>基础文字版式</a:t>
              </a:r>
            </a:p>
          </p:txBody>
        </p:sp>
        <p:sp>
          <p:nvSpPr>
            <p:cNvPr id="531" name="文本框 530">
              <a:extLst>
                <a:ext uri="{FF2B5EF4-FFF2-40B4-BE49-F238E27FC236}">
                  <a16:creationId xmlns:a16="http://schemas.microsoft.com/office/drawing/2014/main" id="{CC4FC694-03F1-433B-A048-5C0951A78696}"/>
                </a:ext>
              </a:extLst>
            </p:cNvPr>
            <p:cNvSpPr txBox="1"/>
            <p:nvPr/>
          </p:nvSpPr>
          <p:spPr>
            <a:xfrm>
              <a:off x="4132661" y="3878292"/>
              <a:ext cx="7110602" cy="689151"/>
            </a:xfrm>
            <a:prstGeom prst="rect">
              <a:avLst/>
            </a:prstGeom>
            <a:noFill/>
          </p:spPr>
          <p:txBody>
            <a:bodyPr wrap="square" rtlCol="0" anchor="ctr" anchorCtr="0">
              <a:normAutofit/>
            </a:bodyPr>
            <a:lstStyle/>
            <a:p>
              <a:pPr>
                <a:lnSpc>
                  <a:spcPct val="120000"/>
                </a:lnSpc>
              </a:pPr>
              <a:r>
                <a:rPr lang="zh-CN" altLang="en-US" sz="3200" dirty="0">
                  <a:solidFill>
                    <a:schemeClr val="tx1">
                      <a:lumMod val="85000"/>
                      <a:lumOff val="15000"/>
                    </a:schemeClr>
                  </a:solidFill>
                </a:rPr>
                <a:t>在这里输入你的标题的简单介绍</a:t>
              </a:r>
            </a:p>
          </p:txBody>
        </p:sp>
      </p:grpSp>
      <p:cxnSp>
        <p:nvCxnSpPr>
          <p:cNvPr id="534" name="直接连接符 533">
            <a:extLst>
              <a:ext uri="{FF2B5EF4-FFF2-40B4-BE49-F238E27FC236}">
                <a16:creationId xmlns:a16="http://schemas.microsoft.com/office/drawing/2014/main" id="{176B3ABB-D824-43BA-B68E-CB463FA6B98B}"/>
              </a:ext>
            </a:extLst>
          </p:cNvPr>
          <p:cNvCxnSpPr>
            <a:cxnSpLocks/>
          </p:cNvCxnSpPr>
          <p:nvPr/>
        </p:nvCxnSpPr>
        <p:spPr>
          <a:xfrm>
            <a:off x="4287861" y="4434039"/>
            <a:ext cx="76605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86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429AF8-AD68-478C-AE73-2FD39DE33FE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6" name="任意多边形: 形状 5">
            <a:extLst>
              <a:ext uri="{FF2B5EF4-FFF2-40B4-BE49-F238E27FC236}">
                <a16:creationId xmlns:a16="http://schemas.microsoft.com/office/drawing/2014/main" id="{6EB2FF5F-294F-40C9-AA69-58110D313BB1}"/>
              </a:ext>
            </a:extLst>
          </p:cNvPr>
          <p:cNvSpPr/>
          <p:nvPr/>
        </p:nvSpPr>
        <p:spPr>
          <a:xfrm>
            <a:off x="1059543" y="682171"/>
            <a:ext cx="10087428" cy="5486400"/>
          </a:xfrm>
          <a:custGeom>
            <a:avLst/>
            <a:gdLst>
              <a:gd name="connsiteX0" fmla="*/ 8244114 w 10087428"/>
              <a:gd name="connsiteY0" fmla="*/ 0 h 5486400"/>
              <a:gd name="connsiteX1" fmla="*/ 0 w 10087428"/>
              <a:gd name="connsiteY1" fmla="*/ 0 h 5486400"/>
              <a:gd name="connsiteX2" fmla="*/ 0 w 10087428"/>
              <a:gd name="connsiteY2" fmla="*/ 5486400 h 5486400"/>
              <a:gd name="connsiteX3" fmla="*/ 10087428 w 10087428"/>
              <a:gd name="connsiteY3" fmla="*/ 5486400 h 5486400"/>
              <a:gd name="connsiteX4" fmla="*/ 10087428 w 10087428"/>
              <a:gd name="connsiteY4" fmla="*/ 40640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7428" h="5486400">
                <a:moveTo>
                  <a:pt x="8244114" y="0"/>
                </a:moveTo>
                <a:lnTo>
                  <a:pt x="0" y="0"/>
                </a:lnTo>
                <a:lnTo>
                  <a:pt x="0" y="5486400"/>
                </a:lnTo>
                <a:lnTo>
                  <a:pt x="10087428" y="5486400"/>
                </a:lnTo>
                <a:lnTo>
                  <a:pt x="10087428" y="40640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D0D3C63-9EBA-4610-8C5F-80C7D775D52C}"/>
              </a:ext>
            </a:extLst>
          </p:cNvPr>
          <p:cNvSpPr/>
          <p:nvPr/>
        </p:nvSpPr>
        <p:spPr>
          <a:xfrm>
            <a:off x="4064000" y="1208759"/>
            <a:ext cx="6110514" cy="4433224"/>
          </a:xfrm>
          <a:prstGeom prst="roundRect">
            <a:avLst>
              <a:gd name="adj" fmla="val 3647"/>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E2B1137-E7F8-4CB7-84E9-4859F837ECF9}"/>
              </a:ext>
            </a:extLst>
          </p:cNvPr>
          <p:cNvSpPr txBox="1"/>
          <p:nvPr/>
        </p:nvSpPr>
        <p:spPr>
          <a:xfrm>
            <a:off x="4470939" y="1598979"/>
            <a:ext cx="5306620" cy="3660041"/>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endParaRPr lang="en-US" altLang="zh-CN" dirty="0">
              <a:solidFill>
                <a:schemeClr val="tx1">
                  <a:lumMod val="85000"/>
                  <a:lumOff val="15000"/>
                </a:schemeClr>
              </a:solidFill>
            </a:endParaRPr>
          </a:p>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p>
          <a:p>
            <a:pPr>
              <a:lnSpc>
                <a:spcPct val="130000"/>
              </a:lnSpc>
            </a:pPr>
            <a:r>
              <a:rPr lang="zh-CN" altLang="en-US" dirty="0">
                <a:solidFill>
                  <a:schemeClr val="tx1">
                    <a:lumMod val="85000"/>
                    <a:lumOff val="15000"/>
                  </a:schemeClr>
                </a:solidFill>
              </a:rPr>
              <a:t>这里输入</a:t>
            </a:r>
            <a:r>
              <a:rPr lang="zh-CN" altLang="en-US" dirty="0">
                <a:solidFill>
                  <a:schemeClr val="accent3"/>
                </a:solidFill>
              </a:rPr>
              <a:t>重点的句子可以用红色特别突出</a:t>
            </a:r>
            <a:r>
              <a:rPr lang="zh-CN" altLang="en-US" dirty="0">
                <a:solidFill>
                  <a:schemeClr val="tx1">
                    <a:lumMod val="85000"/>
                    <a:lumOff val="15000"/>
                  </a:schemeClr>
                </a:solidFill>
              </a:rPr>
              <a:t>，输入大段文字介绍，比如学校简介、课程介绍等等</a:t>
            </a:r>
          </a:p>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p>
          <a:p>
            <a:pPr>
              <a:lnSpc>
                <a:spcPct val="130000"/>
              </a:lnSpc>
            </a:pPr>
            <a:r>
              <a:rPr lang="zh-CN" altLang="en-US" dirty="0">
                <a:solidFill>
                  <a:schemeClr val="tx1">
                    <a:lumMod val="85000"/>
                    <a:lumOff val="15000"/>
                  </a:schemeClr>
                </a:solidFill>
              </a:rPr>
              <a:t>这里输入具体的描述这里适合输入大段文字介绍，比如学校简介、课程介绍等等</a:t>
            </a:r>
          </a:p>
        </p:txBody>
      </p:sp>
      <p:sp>
        <p:nvSpPr>
          <p:cNvPr id="9" name="文本框 8">
            <a:extLst>
              <a:ext uri="{FF2B5EF4-FFF2-40B4-BE49-F238E27FC236}">
                <a16:creationId xmlns:a16="http://schemas.microsoft.com/office/drawing/2014/main" id="{4B5FE742-9065-4DA7-913C-AED687DE353E}"/>
              </a:ext>
            </a:extLst>
          </p:cNvPr>
          <p:cNvSpPr txBox="1"/>
          <p:nvPr/>
        </p:nvSpPr>
        <p:spPr>
          <a:xfrm>
            <a:off x="1741714" y="2674269"/>
            <a:ext cx="1866735" cy="1326261"/>
          </a:xfrm>
          <a:prstGeom prst="rect">
            <a:avLst/>
          </a:prstGeom>
          <a:noFill/>
        </p:spPr>
        <p:txBody>
          <a:bodyPr wrap="square" rtlCol="0">
            <a:spAutoFit/>
          </a:bodyPr>
          <a:lstStyle/>
          <a:p>
            <a:pPr algn="ctr">
              <a:lnSpc>
                <a:spcPct val="130000"/>
              </a:lnSpc>
            </a:pPr>
            <a:r>
              <a:rPr lang="zh-CN" altLang="en-US" sz="3200" dirty="0">
                <a:solidFill>
                  <a:schemeClr val="bg1"/>
                </a:solidFill>
                <a:latin typeface="+mj-ea"/>
                <a:ea typeface="+mj-ea"/>
              </a:rPr>
              <a:t>这里输入你的标题</a:t>
            </a:r>
          </a:p>
        </p:txBody>
      </p:sp>
      <p:cxnSp>
        <p:nvCxnSpPr>
          <p:cNvPr id="10" name="直接连接符 9">
            <a:extLst>
              <a:ext uri="{FF2B5EF4-FFF2-40B4-BE49-F238E27FC236}">
                <a16:creationId xmlns:a16="http://schemas.microsoft.com/office/drawing/2014/main" id="{D82516AC-1844-4349-9434-A8ACC9BCD559}"/>
              </a:ext>
            </a:extLst>
          </p:cNvPr>
          <p:cNvCxnSpPr>
            <a:cxnSpLocks/>
          </p:cNvCxnSpPr>
          <p:nvPr/>
        </p:nvCxnSpPr>
        <p:spPr>
          <a:xfrm>
            <a:off x="1922033" y="4114725"/>
            <a:ext cx="76605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90A3F28-1080-49BB-BB49-AC9DEC130D92}"/>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446234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C050B0-B491-4A80-B373-BECC37A4EA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
        <p:nvSpPr>
          <p:cNvPr id="6" name="流程图: 手动输入 5">
            <a:extLst>
              <a:ext uri="{FF2B5EF4-FFF2-40B4-BE49-F238E27FC236}">
                <a16:creationId xmlns:a16="http://schemas.microsoft.com/office/drawing/2014/main" id="{87716779-7FF0-4B29-BEAE-42DE2CE54B2C}"/>
              </a:ext>
            </a:extLst>
          </p:cNvPr>
          <p:cNvSpPr/>
          <p:nvPr/>
        </p:nvSpPr>
        <p:spPr>
          <a:xfrm rot="5400000">
            <a:off x="479321" y="-479322"/>
            <a:ext cx="6858002" cy="7816645"/>
          </a:xfrm>
          <a:prstGeom prst="flowChartManualInput">
            <a:avLst/>
          </a:prstGeom>
          <a:pattFill prst="lgGrid">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EAD78D3-B0C3-4701-89F5-D4EC06FE4A93}"/>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919BF3B-D09D-4BED-B91C-7658D92DF1C1}"/>
              </a:ext>
            </a:extLst>
          </p:cNvPr>
          <p:cNvSpPr txBox="1"/>
          <p:nvPr/>
        </p:nvSpPr>
        <p:spPr>
          <a:xfrm>
            <a:off x="711198" y="411556"/>
            <a:ext cx="4680196" cy="584775"/>
          </a:xfrm>
          <a:prstGeom prst="rect">
            <a:avLst/>
          </a:prstGeom>
          <a:noFill/>
        </p:spPr>
        <p:txBody>
          <a:bodyPr wrap="square" rtlCol="0">
            <a:spAutoFit/>
          </a:bodyPr>
          <a:lstStyle/>
          <a:p>
            <a:r>
              <a:rPr lang="zh-CN" altLang="en-US" sz="3200" dirty="0">
                <a:solidFill>
                  <a:schemeClr val="accent1"/>
                </a:solidFill>
                <a:latin typeface="+mj-ea"/>
                <a:ea typeface="+mj-ea"/>
              </a:rPr>
              <a:t>这里输入你的主要标题</a:t>
            </a:r>
          </a:p>
        </p:txBody>
      </p:sp>
      <p:sp>
        <p:nvSpPr>
          <p:cNvPr id="9" name="文本框 8">
            <a:extLst>
              <a:ext uri="{FF2B5EF4-FFF2-40B4-BE49-F238E27FC236}">
                <a16:creationId xmlns:a16="http://schemas.microsoft.com/office/drawing/2014/main" id="{05121813-23DB-4D19-9199-8403B5389C0B}"/>
              </a:ext>
            </a:extLst>
          </p:cNvPr>
          <p:cNvSpPr txBox="1"/>
          <p:nvPr/>
        </p:nvSpPr>
        <p:spPr>
          <a:xfrm>
            <a:off x="450543" y="2173504"/>
            <a:ext cx="5306620" cy="1139351"/>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p:txBody>
      </p:sp>
      <p:sp>
        <p:nvSpPr>
          <p:cNvPr id="10" name="流程图: 过程 9">
            <a:extLst>
              <a:ext uri="{FF2B5EF4-FFF2-40B4-BE49-F238E27FC236}">
                <a16:creationId xmlns:a16="http://schemas.microsoft.com/office/drawing/2014/main" id="{30ABB035-3664-477F-98BF-5375201CBC4D}"/>
              </a:ext>
            </a:extLst>
          </p:cNvPr>
          <p:cNvSpPr/>
          <p:nvPr/>
        </p:nvSpPr>
        <p:spPr>
          <a:xfrm>
            <a:off x="551542" y="1516911"/>
            <a:ext cx="1902098" cy="57993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小标题一</a:t>
            </a:r>
          </a:p>
        </p:txBody>
      </p:sp>
      <p:sp>
        <p:nvSpPr>
          <p:cNvPr id="12" name="文本框 11">
            <a:extLst>
              <a:ext uri="{FF2B5EF4-FFF2-40B4-BE49-F238E27FC236}">
                <a16:creationId xmlns:a16="http://schemas.microsoft.com/office/drawing/2014/main" id="{F38395A4-38DD-4EF3-B232-915DF1004551}"/>
              </a:ext>
            </a:extLst>
          </p:cNvPr>
          <p:cNvSpPr txBox="1"/>
          <p:nvPr/>
        </p:nvSpPr>
        <p:spPr>
          <a:xfrm>
            <a:off x="450543" y="4375850"/>
            <a:ext cx="5306620" cy="1139351"/>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a:p>
            <a:pPr>
              <a:lnSpc>
                <a:spcPct val="130000"/>
              </a:lnSpc>
            </a:pPr>
            <a:r>
              <a:rPr lang="zh-CN" altLang="en-US" dirty="0">
                <a:solidFill>
                  <a:schemeClr val="tx1">
                    <a:lumMod val="85000"/>
                    <a:lumOff val="15000"/>
                  </a:schemeClr>
                </a:solidFill>
              </a:rPr>
              <a:t>这里输入具体的阐述内容这里输入具体的阐述内容</a:t>
            </a:r>
          </a:p>
        </p:txBody>
      </p:sp>
      <p:sp>
        <p:nvSpPr>
          <p:cNvPr id="13" name="流程图: 过程 12">
            <a:extLst>
              <a:ext uri="{FF2B5EF4-FFF2-40B4-BE49-F238E27FC236}">
                <a16:creationId xmlns:a16="http://schemas.microsoft.com/office/drawing/2014/main" id="{46470E7F-8B11-4509-A1EC-71E0D57CF61D}"/>
              </a:ext>
            </a:extLst>
          </p:cNvPr>
          <p:cNvSpPr/>
          <p:nvPr/>
        </p:nvSpPr>
        <p:spPr>
          <a:xfrm>
            <a:off x="551542" y="3719257"/>
            <a:ext cx="1902098" cy="57993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mj-ea"/>
                <a:ea typeface="+mj-ea"/>
              </a:rPr>
              <a:t>小标题二</a:t>
            </a:r>
          </a:p>
        </p:txBody>
      </p:sp>
      <p:sp>
        <p:nvSpPr>
          <p:cNvPr id="11" name="文本框 10">
            <a:extLst>
              <a:ext uri="{FF2B5EF4-FFF2-40B4-BE49-F238E27FC236}">
                <a16:creationId xmlns:a16="http://schemas.microsoft.com/office/drawing/2014/main" id="{92362219-30ED-4AD4-94E8-D69D07853CFF}"/>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tx1">
                    <a:lumMod val="50000"/>
                    <a:lumOff val="50000"/>
                  </a:schemeClr>
                </a:solidFill>
                <a:latin typeface="+mn-lt"/>
              </a:rPr>
              <a:t>—</a:t>
            </a:r>
            <a:r>
              <a:rPr lang="zh-CN" altLang="en-US" sz="1200" dirty="0">
                <a:solidFill>
                  <a:schemeClr val="tx1">
                    <a:lumMod val="85000"/>
                    <a:lumOff val="15000"/>
                  </a:schemeClr>
                </a:solidFill>
                <a:latin typeface="+mn-lt"/>
              </a:rPr>
              <a:t>格物致新</a:t>
            </a:r>
            <a:r>
              <a:rPr lang="en-US" altLang="zh-CN" sz="1200" dirty="0">
                <a:solidFill>
                  <a:schemeClr val="tx1">
                    <a:lumMod val="85000"/>
                    <a:lumOff val="15000"/>
                  </a:schemeClr>
                </a:solidFill>
                <a:latin typeface="+mn-lt"/>
              </a:rPr>
              <a:t>·</a:t>
            </a:r>
            <a:r>
              <a:rPr lang="zh-CN" altLang="en-US" sz="1200" dirty="0">
                <a:solidFill>
                  <a:schemeClr val="tx1">
                    <a:lumMod val="85000"/>
                    <a:lumOff val="15000"/>
                  </a:schemeClr>
                </a:solidFill>
                <a:latin typeface="+mn-lt"/>
              </a:rPr>
              <a:t>厚德泽</a:t>
            </a:r>
            <a:r>
              <a:rPr lang="zh-CN" altLang="en-US" sz="1200" dirty="0">
                <a:solidFill>
                  <a:schemeClr val="bg1"/>
                </a:solidFill>
                <a:latin typeface="+mn-lt"/>
              </a:rPr>
              <a:t>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22420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1BA2E5-9B14-419F-94DF-0B917D74C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1356360"/>
            <a:ext cx="10687050" cy="2849880"/>
          </a:xfrm>
          <a:prstGeom prst="rect">
            <a:avLst/>
          </a:prstGeom>
        </p:spPr>
      </p:pic>
      <p:cxnSp>
        <p:nvCxnSpPr>
          <p:cNvPr id="6" name="直接连接符 5">
            <a:extLst>
              <a:ext uri="{FF2B5EF4-FFF2-40B4-BE49-F238E27FC236}">
                <a16:creationId xmlns:a16="http://schemas.microsoft.com/office/drawing/2014/main" id="{467ECE06-2DFF-4D7F-8B87-A6D3487EE718}"/>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D1DDDFB-2F3E-4FF3-B878-9FB7DE5E54EF}"/>
              </a:ext>
            </a:extLst>
          </p:cNvPr>
          <p:cNvSpPr txBox="1"/>
          <p:nvPr/>
        </p:nvSpPr>
        <p:spPr>
          <a:xfrm>
            <a:off x="711198" y="411556"/>
            <a:ext cx="4680196" cy="584775"/>
          </a:xfrm>
          <a:prstGeom prst="rect">
            <a:avLst/>
          </a:prstGeom>
          <a:noFill/>
        </p:spPr>
        <p:txBody>
          <a:bodyPr wrap="square" rtlCol="0">
            <a:spAutoFit/>
          </a:bodyPr>
          <a:lstStyle/>
          <a:p>
            <a:r>
              <a:rPr lang="zh-CN" altLang="en-US" sz="3200" dirty="0">
                <a:solidFill>
                  <a:schemeClr val="accent1"/>
                </a:solidFill>
                <a:latin typeface="+mj-ea"/>
                <a:ea typeface="+mj-ea"/>
              </a:rPr>
              <a:t>这里输入你的主要标题</a:t>
            </a:r>
          </a:p>
        </p:txBody>
      </p:sp>
      <p:sp>
        <p:nvSpPr>
          <p:cNvPr id="8" name="文本框 7">
            <a:extLst>
              <a:ext uri="{FF2B5EF4-FFF2-40B4-BE49-F238E27FC236}">
                <a16:creationId xmlns:a16="http://schemas.microsoft.com/office/drawing/2014/main" id="{5D60FC4B-33CF-4640-AFDB-4516814D8368}"/>
              </a:ext>
            </a:extLst>
          </p:cNvPr>
          <p:cNvSpPr txBox="1"/>
          <p:nvPr/>
        </p:nvSpPr>
        <p:spPr>
          <a:xfrm>
            <a:off x="711197" y="4362289"/>
            <a:ext cx="10728327" cy="1499449"/>
          </a:xfrm>
          <a:prstGeom prst="rect">
            <a:avLst/>
          </a:prstGeom>
          <a:noFill/>
        </p:spPr>
        <p:txBody>
          <a:bodyPr wrap="square" rtlCol="0">
            <a:spAutoFit/>
          </a:bodyPr>
          <a:lstStyle/>
          <a:p>
            <a:pPr>
              <a:lnSpc>
                <a:spcPct val="130000"/>
              </a:lnSpc>
            </a:pPr>
            <a:r>
              <a:rPr lang="zh-CN" altLang="en-US" dirty="0">
                <a:solidFill>
                  <a:schemeClr val="tx1">
                    <a:lumMod val="85000"/>
                    <a:lumOff val="15000"/>
                  </a:schemeClr>
                </a:solidFill>
              </a:rPr>
              <a:t>大段的文字介绍可以输入在下面，上面配上一张相关的图片，增加页面丰满度。大段的文字介绍可以输入在下面，上面配上一张相关的图片，增加页面丰满度。大段的文字介绍可以输入在下面，上面配上一张相关的图片，增加页面丰满度。大段的文字介绍可以输入在下面，上面配上一张相关的图片，增加页面丰满度巴拉巴拉巴拉</a:t>
            </a:r>
          </a:p>
        </p:txBody>
      </p:sp>
    </p:spTree>
    <p:extLst>
      <p:ext uri="{BB962C8B-B14F-4D97-AF65-F5344CB8AC3E}">
        <p14:creationId xmlns:p14="http://schemas.microsoft.com/office/powerpoint/2010/main" val="285620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61E74009-D90F-4487-8A3E-D0DAC30ADD61}"/>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783AD61-96DA-4D93-A926-F7B42EDF9090}"/>
              </a:ext>
            </a:extLst>
          </p:cNvPr>
          <p:cNvSpPr txBox="1"/>
          <p:nvPr/>
        </p:nvSpPr>
        <p:spPr>
          <a:xfrm>
            <a:off x="711198" y="411556"/>
            <a:ext cx="4680196" cy="584775"/>
          </a:xfrm>
          <a:prstGeom prst="rect">
            <a:avLst/>
          </a:prstGeom>
          <a:noFill/>
        </p:spPr>
        <p:txBody>
          <a:bodyPr wrap="square" rtlCol="0">
            <a:spAutoFit/>
          </a:bodyPr>
          <a:lstStyle/>
          <a:p>
            <a:r>
              <a:rPr lang="zh-CN" altLang="en-US" sz="3200" dirty="0">
                <a:solidFill>
                  <a:schemeClr val="accent1"/>
                </a:solidFill>
                <a:latin typeface="+mj-ea"/>
                <a:ea typeface="+mj-ea"/>
              </a:rPr>
              <a:t>这里体现的是并列关系</a:t>
            </a:r>
          </a:p>
        </p:txBody>
      </p:sp>
      <p:sp>
        <p:nvSpPr>
          <p:cNvPr id="6" name="任意多边形: 形状 5">
            <a:extLst>
              <a:ext uri="{FF2B5EF4-FFF2-40B4-BE49-F238E27FC236}">
                <a16:creationId xmlns:a16="http://schemas.microsoft.com/office/drawing/2014/main" id="{72E0D08C-11A0-41DF-9DAD-2E720BB553D9}"/>
              </a:ext>
            </a:extLst>
          </p:cNvPr>
          <p:cNvSpPr/>
          <p:nvPr/>
        </p:nvSpPr>
        <p:spPr>
          <a:xfrm>
            <a:off x="554082" y="179092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p:txBody>
      </p:sp>
      <p:sp>
        <p:nvSpPr>
          <p:cNvPr id="7" name="任意多边形: 形状 6">
            <a:extLst>
              <a:ext uri="{FF2B5EF4-FFF2-40B4-BE49-F238E27FC236}">
                <a16:creationId xmlns:a16="http://schemas.microsoft.com/office/drawing/2014/main" id="{F486D700-C4FF-4C73-9123-0B6ADEF9DABB}"/>
              </a:ext>
            </a:extLst>
          </p:cNvPr>
          <p:cNvSpPr/>
          <p:nvPr/>
        </p:nvSpPr>
        <p:spPr>
          <a:xfrm>
            <a:off x="554082" y="2597325"/>
            <a:ext cx="2476500" cy="2843819"/>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a:p>
            <a:pPr marL="285750" lvl="1" indent="-285750" algn="l" defTabSz="1244600">
              <a:lnSpc>
                <a:spcPct val="90000"/>
              </a:lnSpc>
              <a:spcBef>
                <a:spcPct val="0"/>
              </a:spcBef>
              <a:spcAft>
                <a:spcPct val="15000"/>
              </a:spcAft>
              <a:buChar char="•"/>
            </a:pPr>
            <a:endParaRPr lang="zh-CN" altLang="en-US" sz="2800" kern="1200" dirty="0"/>
          </a:p>
        </p:txBody>
      </p:sp>
      <p:sp>
        <p:nvSpPr>
          <p:cNvPr id="8" name="任意多边形: 形状 7">
            <a:extLst>
              <a:ext uri="{FF2B5EF4-FFF2-40B4-BE49-F238E27FC236}">
                <a16:creationId xmlns:a16="http://schemas.microsoft.com/office/drawing/2014/main" id="{BBD8C16C-C16F-4ECC-808B-D720692BB5BA}"/>
              </a:ext>
            </a:extLst>
          </p:cNvPr>
          <p:cNvSpPr/>
          <p:nvPr/>
        </p:nvSpPr>
        <p:spPr>
          <a:xfrm>
            <a:off x="3377292" y="179092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9" name="任意多边形: 形状 8">
            <a:extLst>
              <a:ext uri="{FF2B5EF4-FFF2-40B4-BE49-F238E27FC236}">
                <a16:creationId xmlns:a16="http://schemas.microsoft.com/office/drawing/2014/main" id="{FA5F2821-3327-4189-A862-5B9898B1F054}"/>
              </a:ext>
            </a:extLst>
          </p:cNvPr>
          <p:cNvSpPr/>
          <p:nvPr/>
        </p:nvSpPr>
        <p:spPr>
          <a:xfrm>
            <a:off x="3377292" y="2597325"/>
            <a:ext cx="2476500" cy="2843819"/>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a:p>
          <a:p>
            <a:pPr marL="285750" lvl="1" indent="-285750" algn="l" defTabSz="1244600">
              <a:lnSpc>
                <a:spcPct val="90000"/>
              </a:lnSpc>
              <a:spcBef>
                <a:spcPct val="0"/>
              </a:spcBef>
              <a:spcAft>
                <a:spcPct val="15000"/>
              </a:spcAft>
              <a:buChar char="•"/>
            </a:pPr>
            <a:endParaRPr lang="zh-CN" altLang="en-US" sz="2800" kern="1200"/>
          </a:p>
        </p:txBody>
      </p:sp>
      <p:sp>
        <p:nvSpPr>
          <p:cNvPr id="10" name="任意多边形: 形状 9">
            <a:extLst>
              <a:ext uri="{FF2B5EF4-FFF2-40B4-BE49-F238E27FC236}">
                <a16:creationId xmlns:a16="http://schemas.microsoft.com/office/drawing/2014/main" id="{5D571C8A-9419-4C2B-BAAE-37F217B89A53}"/>
              </a:ext>
            </a:extLst>
          </p:cNvPr>
          <p:cNvSpPr/>
          <p:nvPr/>
        </p:nvSpPr>
        <p:spPr>
          <a:xfrm>
            <a:off x="6200502" y="1790925"/>
            <a:ext cx="2476500" cy="806400"/>
          </a:xfrm>
          <a:custGeom>
            <a:avLst/>
            <a:gdLst>
              <a:gd name="connsiteX0" fmla="*/ 0 w 2476500"/>
              <a:gd name="connsiteY0" fmla="*/ 0 h 806400"/>
              <a:gd name="connsiteX1" fmla="*/ 2476500 w 2476500"/>
              <a:gd name="connsiteY1" fmla="*/ 0 h 806400"/>
              <a:gd name="connsiteX2" fmla="*/ 2476500 w 2476500"/>
              <a:gd name="connsiteY2" fmla="*/ 806400 h 806400"/>
              <a:gd name="connsiteX3" fmla="*/ 0 w 2476500"/>
              <a:gd name="connsiteY3" fmla="*/ 806400 h 806400"/>
              <a:gd name="connsiteX4" fmla="*/ 0 w 2476500"/>
              <a:gd name="connsiteY4" fmla="*/ 0 h 8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806400">
                <a:moveTo>
                  <a:pt x="0" y="0"/>
                </a:moveTo>
                <a:lnTo>
                  <a:pt x="2476500" y="0"/>
                </a:lnTo>
                <a:lnTo>
                  <a:pt x="2476500" y="806400"/>
                </a:lnTo>
                <a:lnTo>
                  <a:pt x="0" y="806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zh-CN" altLang="en-US" sz="2800" kern="1200"/>
          </a:p>
        </p:txBody>
      </p:sp>
      <p:sp>
        <p:nvSpPr>
          <p:cNvPr id="11" name="任意多边形: 形状 10">
            <a:extLst>
              <a:ext uri="{FF2B5EF4-FFF2-40B4-BE49-F238E27FC236}">
                <a16:creationId xmlns:a16="http://schemas.microsoft.com/office/drawing/2014/main" id="{7458F458-A55B-424F-8F02-58F6821E21C8}"/>
              </a:ext>
            </a:extLst>
          </p:cNvPr>
          <p:cNvSpPr/>
          <p:nvPr/>
        </p:nvSpPr>
        <p:spPr>
          <a:xfrm>
            <a:off x="6200502" y="2597325"/>
            <a:ext cx="2476500" cy="2843819"/>
          </a:xfrm>
          <a:custGeom>
            <a:avLst/>
            <a:gdLst>
              <a:gd name="connsiteX0" fmla="*/ 0 w 2476500"/>
              <a:gd name="connsiteY0" fmla="*/ 0 h 2843819"/>
              <a:gd name="connsiteX1" fmla="*/ 2476500 w 2476500"/>
              <a:gd name="connsiteY1" fmla="*/ 0 h 2843819"/>
              <a:gd name="connsiteX2" fmla="*/ 2476500 w 2476500"/>
              <a:gd name="connsiteY2" fmla="*/ 2843819 h 2843819"/>
              <a:gd name="connsiteX3" fmla="*/ 0 w 2476500"/>
              <a:gd name="connsiteY3" fmla="*/ 2843819 h 2843819"/>
              <a:gd name="connsiteX4" fmla="*/ 0 w 2476500"/>
              <a:gd name="connsiteY4" fmla="*/ 0 h 2843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843819">
                <a:moveTo>
                  <a:pt x="0" y="0"/>
                </a:moveTo>
                <a:lnTo>
                  <a:pt x="2476500" y="0"/>
                </a:lnTo>
                <a:lnTo>
                  <a:pt x="2476500" y="2843819"/>
                </a:lnTo>
                <a:lnTo>
                  <a:pt x="0" y="2843819"/>
                </a:lnTo>
                <a:lnTo>
                  <a:pt x="0" y="0"/>
                </a:lnTo>
                <a:close/>
              </a:path>
            </a:pathLst>
          </a:custGeom>
          <a:solidFill>
            <a:schemeClr val="bg1">
              <a:lumMod val="85000"/>
              <a:alpha val="9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endParaRPr lang="zh-CN" altLang="en-US" sz="2800" kern="1200"/>
          </a:p>
          <a:p>
            <a:pPr marL="285750" lvl="1" indent="-285750" algn="l" defTabSz="1244600">
              <a:lnSpc>
                <a:spcPct val="90000"/>
              </a:lnSpc>
              <a:spcBef>
                <a:spcPct val="0"/>
              </a:spcBef>
              <a:spcAft>
                <a:spcPct val="15000"/>
              </a:spcAft>
              <a:buChar char="•"/>
            </a:pPr>
            <a:endParaRPr lang="zh-CN" altLang="en-US" sz="2800" kern="1200"/>
          </a:p>
        </p:txBody>
      </p:sp>
      <p:sp>
        <p:nvSpPr>
          <p:cNvPr id="12" name="文本框 11">
            <a:extLst>
              <a:ext uri="{FF2B5EF4-FFF2-40B4-BE49-F238E27FC236}">
                <a16:creationId xmlns:a16="http://schemas.microsoft.com/office/drawing/2014/main" id="{4BB5401D-BB4A-4850-885C-7DEBA4AFBBFF}"/>
              </a:ext>
            </a:extLst>
          </p:cNvPr>
          <p:cNvSpPr txBox="1"/>
          <p:nvPr/>
        </p:nvSpPr>
        <p:spPr>
          <a:xfrm>
            <a:off x="734768" y="1930079"/>
            <a:ext cx="211512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这里输入标题</a:t>
            </a:r>
          </a:p>
        </p:txBody>
      </p:sp>
      <p:sp>
        <p:nvSpPr>
          <p:cNvPr id="13" name="文本框 12">
            <a:extLst>
              <a:ext uri="{FF2B5EF4-FFF2-40B4-BE49-F238E27FC236}">
                <a16:creationId xmlns:a16="http://schemas.microsoft.com/office/drawing/2014/main" id="{2D692373-8E88-4F02-B328-EBE102A6EC6A}"/>
              </a:ext>
            </a:extLst>
          </p:cNvPr>
          <p:cNvSpPr txBox="1"/>
          <p:nvPr/>
        </p:nvSpPr>
        <p:spPr>
          <a:xfrm>
            <a:off x="3557978" y="1930079"/>
            <a:ext cx="211512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这里输入标题</a:t>
            </a:r>
          </a:p>
        </p:txBody>
      </p:sp>
      <p:sp>
        <p:nvSpPr>
          <p:cNvPr id="14" name="文本框 13">
            <a:extLst>
              <a:ext uri="{FF2B5EF4-FFF2-40B4-BE49-F238E27FC236}">
                <a16:creationId xmlns:a16="http://schemas.microsoft.com/office/drawing/2014/main" id="{0B36A7D5-0B3A-4522-99C7-2A99F3773995}"/>
              </a:ext>
            </a:extLst>
          </p:cNvPr>
          <p:cNvSpPr txBox="1"/>
          <p:nvPr/>
        </p:nvSpPr>
        <p:spPr>
          <a:xfrm>
            <a:off x="6381188" y="1930079"/>
            <a:ext cx="211512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这里输入标题</a:t>
            </a:r>
          </a:p>
        </p:txBody>
      </p:sp>
      <p:sp>
        <p:nvSpPr>
          <p:cNvPr id="15" name="文本框 14">
            <a:extLst>
              <a:ext uri="{FF2B5EF4-FFF2-40B4-BE49-F238E27FC236}">
                <a16:creationId xmlns:a16="http://schemas.microsoft.com/office/drawing/2014/main" id="{516AB564-F42F-4244-9FEB-2B9008CDBAD9}"/>
              </a:ext>
            </a:extLst>
          </p:cNvPr>
          <p:cNvSpPr txBox="1"/>
          <p:nvPr/>
        </p:nvSpPr>
        <p:spPr>
          <a:xfrm>
            <a:off x="734768" y="2802577"/>
            <a:ext cx="2115128" cy="2219647"/>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这里表现的是并列关系的几组文字</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这里表现的是并列关系的几组文字</a:t>
            </a:r>
          </a:p>
          <a:p>
            <a:pPr algn="just">
              <a:lnSpc>
                <a:spcPct val="130000"/>
              </a:lnSpc>
            </a:pPr>
            <a:r>
              <a:rPr lang="zh-CN" altLang="en-US" dirty="0">
                <a:solidFill>
                  <a:schemeClr val="tx1">
                    <a:lumMod val="85000"/>
                    <a:lumOff val="15000"/>
                  </a:schemeClr>
                </a:solidFill>
              </a:rPr>
              <a:t>这里表现的是并列关系的几组文字</a:t>
            </a:r>
          </a:p>
        </p:txBody>
      </p:sp>
      <p:sp>
        <p:nvSpPr>
          <p:cNvPr id="16" name="文本框 15">
            <a:extLst>
              <a:ext uri="{FF2B5EF4-FFF2-40B4-BE49-F238E27FC236}">
                <a16:creationId xmlns:a16="http://schemas.microsoft.com/office/drawing/2014/main" id="{C033230F-12F7-416F-84CB-7A0D5D052369}"/>
              </a:ext>
            </a:extLst>
          </p:cNvPr>
          <p:cNvSpPr txBox="1"/>
          <p:nvPr/>
        </p:nvSpPr>
        <p:spPr>
          <a:xfrm>
            <a:off x="3557978" y="2802577"/>
            <a:ext cx="2115128" cy="2219647"/>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这里表现的是并列关系的几组文字</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这里表现的是并列关系的几组文字</a:t>
            </a:r>
          </a:p>
          <a:p>
            <a:pPr algn="just">
              <a:lnSpc>
                <a:spcPct val="130000"/>
              </a:lnSpc>
            </a:pPr>
            <a:r>
              <a:rPr lang="zh-CN" altLang="en-US" dirty="0">
                <a:solidFill>
                  <a:schemeClr val="tx1">
                    <a:lumMod val="85000"/>
                    <a:lumOff val="15000"/>
                  </a:schemeClr>
                </a:solidFill>
              </a:rPr>
              <a:t>这里表现的是并列关系的几组文字</a:t>
            </a:r>
          </a:p>
        </p:txBody>
      </p:sp>
      <p:sp>
        <p:nvSpPr>
          <p:cNvPr id="17" name="文本框 16">
            <a:extLst>
              <a:ext uri="{FF2B5EF4-FFF2-40B4-BE49-F238E27FC236}">
                <a16:creationId xmlns:a16="http://schemas.microsoft.com/office/drawing/2014/main" id="{6EBBA2AB-5607-4127-87E9-26F9B79F6190}"/>
              </a:ext>
            </a:extLst>
          </p:cNvPr>
          <p:cNvSpPr txBox="1"/>
          <p:nvPr/>
        </p:nvSpPr>
        <p:spPr>
          <a:xfrm>
            <a:off x="6381188" y="2802577"/>
            <a:ext cx="2115128" cy="2219647"/>
          </a:xfrm>
          <a:prstGeom prst="rect">
            <a:avLst/>
          </a:prstGeom>
          <a:noFill/>
        </p:spPr>
        <p:txBody>
          <a:bodyPr wrap="square" rtlCol="0">
            <a:spAutoFit/>
          </a:bodyPr>
          <a:lstStyle/>
          <a:p>
            <a:pPr algn="just">
              <a:lnSpc>
                <a:spcPct val="130000"/>
              </a:lnSpc>
            </a:pPr>
            <a:r>
              <a:rPr lang="zh-CN" altLang="en-US" dirty="0">
                <a:solidFill>
                  <a:schemeClr val="tx1">
                    <a:lumMod val="85000"/>
                    <a:lumOff val="15000"/>
                  </a:schemeClr>
                </a:solidFill>
              </a:rPr>
              <a:t>这里表现的是并列关系的几组文字</a:t>
            </a:r>
            <a:endParaRPr lang="en-US" altLang="zh-CN" dirty="0">
              <a:solidFill>
                <a:schemeClr val="tx1">
                  <a:lumMod val="85000"/>
                  <a:lumOff val="15000"/>
                </a:schemeClr>
              </a:solidFill>
            </a:endParaRPr>
          </a:p>
          <a:p>
            <a:pPr algn="just">
              <a:lnSpc>
                <a:spcPct val="130000"/>
              </a:lnSpc>
            </a:pPr>
            <a:r>
              <a:rPr lang="zh-CN" altLang="en-US" dirty="0">
                <a:solidFill>
                  <a:schemeClr val="tx1">
                    <a:lumMod val="85000"/>
                    <a:lumOff val="15000"/>
                  </a:schemeClr>
                </a:solidFill>
              </a:rPr>
              <a:t>这里表现的是并列关系的几组文字</a:t>
            </a:r>
          </a:p>
          <a:p>
            <a:pPr algn="just">
              <a:lnSpc>
                <a:spcPct val="130000"/>
              </a:lnSpc>
            </a:pPr>
            <a:r>
              <a:rPr lang="zh-CN" altLang="en-US" dirty="0">
                <a:solidFill>
                  <a:schemeClr val="tx1">
                    <a:lumMod val="85000"/>
                    <a:lumOff val="15000"/>
                  </a:schemeClr>
                </a:solidFill>
              </a:rPr>
              <a:t>这里表现的是并列关系的几组文字</a:t>
            </a:r>
          </a:p>
        </p:txBody>
      </p:sp>
      <p:sp>
        <p:nvSpPr>
          <p:cNvPr id="25" name="任意多边形: 形状 24">
            <a:extLst>
              <a:ext uri="{FF2B5EF4-FFF2-40B4-BE49-F238E27FC236}">
                <a16:creationId xmlns:a16="http://schemas.microsoft.com/office/drawing/2014/main" id="{70A43F0C-1E77-40D5-82B3-DBA25B7A8B60}"/>
              </a:ext>
            </a:extLst>
          </p:cNvPr>
          <p:cNvSpPr/>
          <p:nvPr/>
        </p:nvSpPr>
        <p:spPr>
          <a:xfrm>
            <a:off x="9353550" y="0"/>
            <a:ext cx="2838446" cy="6858000"/>
          </a:xfrm>
          <a:custGeom>
            <a:avLst/>
            <a:gdLst>
              <a:gd name="connsiteX0" fmla="*/ 0 w 2838446"/>
              <a:gd name="connsiteY0" fmla="*/ 0 h 6858000"/>
              <a:gd name="connsiteX1" fmla="*/ 2838446 w 2838446"/>
              <a:gd name="connsiteY1" fmla="*/ 0 h 6858000"/>
              <a:gd name="connsiteX2" fmla="*/ 2838446 w 2838446"/>
              <a:gd name="connsiteY2" fmla="*/ 6858000 h 6858000"/>
              <a:gd name="connsiteX3" fmla="*/ 0 w 2838446"/>
              <a:gd name="connsiteY3" fmla="*/ 6858000 h 6858000"/>
              <a:gd name="connsiteX4" fmla="*/ 0 w 2838446"/>
              <a:gd name="connsiteY4" fmla="*/ 3694875 h 6858000"/>
              <a:gd name="connsiteX5" fmla="*/ 318821 w 2838446"/>
              <a:gd name="connsiteY5" fmla="*/ 3429000 h 6858000"/>
              <a:gd name="connsiteX6" fmla="*/ 0 w 2838446"/>
              <a:gd name="connsiteY6" fmla="*/ 31631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446" h="6858000">
                <a:moveTo>
                  <a:pt x="0" y="0"/>
                </a:moveTo>
                <a:lnTo>
                  <a:pt x="2838446" y="0"/>
                </a:lnTo>
                <a:lnTo>
                  <a:pt x="2838446" y="6858000"/>
                </a:lnTo>
                <a:lnTo>
                  <a:pt x="0" y="6858000"/>
                </a:lnTo>
                <a:lnTo>
                  <a:pt x="0" y="3694875"/>
                </a:lnTo>
                <a:lnTo>
                  <a:pt x="318821" y="3429000"/>
                </a:lnTo>
                <a:lnTo>
                  <a:pt x="0" y="3163124"/>
                </a:lnTo>
                <a:close/>
              </a:path>
            </a:pathLst>
          </a:custGeom>
          <a:blipFill dpi="0" rotWithShape="1">
            <a:blip r:embed="rId3"/>
            <a:srcRect/>
            <a:tile tx="0" ty="0" sx="100000" sy="100000" flip="none" algn="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71987BFF-1BA9-42D2-95DC-F146AF1058D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31877" y="359476"/>
            <a:ext cx="2124694" cy="672820"/>
          </a:xfrm>
          <a:prstGeom prst="rect">
            <a:avLst/>
          </a:prstGeom>
        </p:spPr>
      </p:pic>
    </p:spTree>
    <p:extLst>
      <p:ext uri="{BB962C8B-B14F-4D97-AF65-F5344CB8AC3E}">
        <p14:creationId xmlns:p14="http://schemas.microsoft.com/office/powerpoint/2010/main" val="66316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AAE88CDC-B971-49C3-A32B-A3A859368603}"/>
              </a:ext>
            </a:extLst>
          </p:cNvPr>
          <p:cNvCxnSpPr/>
          <p:nvPr/>
        </p:nvCxnSpPr>
        <p:spPr>
          <a:xfrm>
            <a:off x="551542" y="406400"/>
            <a:ext cx="0" cy="5950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0C70242-8738-4DA6-A2F4-95DE8D2845F3}"/>
              </a:ext>
            </a:extLst>
          </p:cNvPr>
          <p:cNvSpPr txBox="1"/>
          <p:nvPr/>
        </p:nvSpPr>
        <p:spPr>
          <a:xfrm>
            <a:off x="711198" y="411556"/>
            <a:ext cx="4668319" cy="584775"/>
          </a:xfrm>
          <a:prstGeom prst="rect">
            <a:avLst/>
          </a:prstGeom>
          <a:noFill/>
        </p:spPr>
        <p:txBody>
          <a:bodyPr wrap="square" rtlCol="0">
            <a:spAutoFit/>
          </a:bodyPr>
          <a:lstStyle/>
          <a:p>
            <a:r>
              <a:rPr lang="zh-CN" altLang="en-US" sz="3200" dirty="0">
                <a:solidFill>
                  <a:schemeClr val="accent1"/>
                </a:solidFill>
                <a:latin typeface="+mj-ea"/>
                <a:ea typeface="+mj-ea"/>
              </a:rPr>
              <a:t>这里体现的是关键流程</a:t>
            </a:r>
          </a:p>
        </p:txBody>
      </p:sp>
      <p:sp>
        <p:nvSpPr>
          <p:cNvPr id="6" name="任意多边形: 形状 5">
            <a:extLst>
              <a:ext uri="{FF2B5EF4-FFF2-40B4-BE49-F238E27FC236}">
                <a16:creationId xmlns:a16="http://schemas.microsoft.com/office/drawing/2014/main" id="{B841593A-0CCE-42DC-8EFF-E8EFDB246417}"/>
              </a:ext>
            </a:extLst>
          </p:cNvPr>
          <p:cNvSpPr/>
          <p:nvPr/>
        </p:nvSpPr>
        <p:spPr>
          <a:xfrm>
            <a:off x="555694"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7" name="任意多边形: 形状 6">
            <a:extLst>
              <a:ext uri="{FF2B5EF4-FFF2-40B4-BE49-F238E27FC236}">
                <a16:creationId xmlns:a16="http://schemas.microsoft.com/office/drawing/2014/main" id="{66239C1A-048B-4F91-989A-25A1B925028D}"/>
              </a:ext>
            </a:extLst>
          </p:cNvPr>
          <p:cNvSpPr/>
          <p:nvPr/>
        </p:nvSpPr>
        <p:spPr>
          <a:xfrm>
            <a:off x="2552721" y="3203880"/>
            <a:ext cx="384881" cy="450238"/>
          </a:xfrm>
          <a:custGeom>
            <a:avLst/>
            <a:gdLst>
              <a:gd name="connsiteX0" fmla="*/ 0 w 384881"/>
              <a:gd name="connsiteY0" fmla="*/ 90048 h 450238"/>
              <a:gd name="connsiteX1" fmla="*/ 192441 w 384881"/>
              <a:gd name="connsiteY1" fmla="*/ 90048 h 450238"/>
              <a:gd name="connsiteX2" fmla="*/ 192441 w 384881"/>
              <a:gd name="connsiteY2" fmla="*/ 0 h 450238"/>
              <a:gd name="connsiteX3" fmla="*/ 384881 w 384881"/>
              <a:gd name="connsiteY3" fmla="*/ 225119 h 450238"/>
              <a:gd name="connsiteX4" fmla="*/ 192441 w 384881"/>
              <a:gd name="connsiteY4" fmla="*/ 450238 h 450238"/>
              <a:gd name="connsiteX5" fmla="*/ 192441 w 384881"/>
              <a:gd name="connsiteY5" fmla="*/ 360190 h 450238"/>
              <a:gd name="connsiteX6" fmla="*/ 0 w 384881"/>
              <a:gd name="connsiteY6" fmla="*/ 360190 h 450238"/>
              <a:gd name="connsiteX7" fmla="*/ 0 w 384881"/>
              <a:gd name="connsiteY7" fmla="*/ 90048 h 4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1" h="450238">
                <a:moveTo>
                  <a:pt x="0" y="90048"/>
                </a:moveTo>
                <a:lnTo>
                  <a:pt x="192441" y="90048"/>
                </a:lnTo>
                <a:lnTo>
                  <a:pt x="192441" y="0"/>
                </a:lnTo>
                <a:lnTo>
                  <a:pt x="384881" y="225119"/>
                </a:lnTo>
                <a:lnTo>
                  <a:pt x="192441" y="450238"/>
                </a:lnTo>
                <a:lnTo>
                  <a:pt x="192441" y="360190"/>
                </a:lnTo>
                <a:lnTo>
                  <a:pt x="0" y="360190"/>
                </a:lnTo>
                <a:lnTo>
                  <a:pt x="0" y="90048"/>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0048" rIns="115464" bIns="90048"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8" name="任意多边形: 形状 7">
            <a:extLst>
              <a:ext uri="{FF2B5EF4-FFF2-40B4-BE49-F238E27FC236}">
                <a16:creationId xmlns:a16="http://schemas.microsoft.com/office/drawing/2014/main" id="{3FA7ECCA-F4D1-419E-99C3-28B1237D0AC8}"/>
              </a:ext>
            </a:extLst>
          </p:cNvPr>
          <p:cNvSpPr/>
          <p:nvPr/>
        </p:nvSpPr>
        <p:spPr>
          <a:xfrm>
            <a:off x="3097364"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9" name="任意多边形: 形状 8">
            <a:extLst>
              <a:ext uri="{FF2B5EF4-FFF2-40B4-BE49-F238E27FC236}">
                <a16:creationId xmlns:a16="http://schemas.microsoft.com/office/drawing/2014/main" id="{DF863D65-F7AA-460E-BEEB-A1243C4D76DE}"/>
              </a:ext>
            </a:extLst>
          </p:cNvPr>
          <p:cNvSpPr/>
          <p:nvPr/>
        </p:nvSpPr>
        <p:spPr>
          <a:xfrm>
            <a:off x="5094391" y="3203880"/>
            <a:ext cx="384881" cy="450238"/>
          </a:xfrm>
          <a:custGeom>
            <a:avLst/>
            <a:gdLst>
              <a:gd name="connsiteX0" fmla="*/ 0 w 384881"/>
              <a:gd name="connsiteY0" fmla="*/ 90048 h 450238"/>
              <a:gd name="connsiteX1" fmla="*/ 192441 w 384881"/>
              <a:gd name="connsiteY1" fmla="*/ 90048 h 450238"/>
              <a:gd name="connsiteX2" fmla="*/ 192441 w 384881"/>
              <a:gd name="connsiteY2" fmla="*/ 0 h 450238"/>
              <a:gd name="connsiteX3" fmla="*/ 384881 w 384881"/>
              <a:gd name="connsiteY3" fmla="*/ 225119 h 450238"/>
              <a:gd name="connsiteX4" fmla="*/ 192441 w 384881"/>
              <a:gd name="connsiteY4" fmla="*/ 450238 h 450238"/>
              <a:gd name="connsiteX5" fmla="*/ 192441 w 384881"/>
              <a:gd name="connsiteY5" fmla="*/ 360190 h 450238"/>
              <a:gd name="connsiteX6" fmla="*/ 0 w 384881"/>
              <a:gd name="connsiteY6" fmla="*/ 360190 h 450238"/>
              <a:gd name="connsiteX7" fmla="*/ 0 w 384881"/>
              <a:gd name="connsiteY7" fmla="*/ 90048 h 4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1" h="450238">
                <a:moveTo>
                  <a:pt x="0" y="90048"/>
                </a:moveTo>
                <a:lnTo>
                  <a:pt x="192441" y="90048"/>
                </a:lnTo>
                <a:lnTo>
                  <a:pt x="192441" y="0"/>
                </a:lnTo>
                <a:lnTo>
                  <a:pt x="384881" y="225119"/>
                </a:lnTo>
                <a:lnTo>
                  <a:pt x="192441" y="450238"/>
                </a:lnTo>
                <a:lnTo>
                  <a:pt x="192441" y="360190"/>
                </a:lnTo>
                <a:lnTo>
                  <a:pt x="0" y="360190"/>
                </a:lnTo>
                <a:lnTo>
                  <a:pt x="0" y="90048"/>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0048" rIns="115464" bIns="90048"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10" name="任意多边形: 形状 9">
            <a:extLst>
              <a:ext uri="{FF2B5EF4-FFF2-40B4-BE49-F238E27FC236}">
                <a16:creationId xmlns:a16="http://schemas.microsoft.com/office/drawing/2014/main" id="{E557C91D-DD85-46EA-8065-EEAAB0A79AD6}"/>
              </a:ext>
            </a:extLst>
          </p:cNvPr>
          <p:cNvSpPr/>
          <p:nvPr/>
        </p:nvSpPr>
        <p:spPr>
          <a:xfrm>
            <a:off x="5639035"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11" name="任意多边形: 形状 10">
            <a:extLst>
              <a:ext uri="{FF2B5EF4-FFF2-40B4-BE49-F238E27FC236}">
                <a16:creationId xmlns:a16="http://schemas.microsoft.com/office/drawing/2014/main" id="{D1BEAFA7-42FF-450A-897A-AE62955D5A0F}"/>
              </a:ext>
            </a:extLst>
          </p:cNvPr>
          <p:cNvSpPr/>
          <p:nvPr/>
        </p:nvSpPr>
        <p:spPr>
          <a:xfrm>
            <a:off x="7636062" y="3203880"/>
            <a:ext cx="384881" cy="450238"/>
          </a:xfrm>
          <a:custGeom>
            <a:avLst/>
            <a:gdLst>
              <a:gd name="connsiteX0" fmla="*/ 0 w 384881"/>
              <a:gd name="connsiteY0" fmla="*/ 90048 h 450238"/>
              <a:gd name="connsiteX1" fmla="*/ 192441 w 384881"/>
              <a:gd name="connsiteY1" fmla="*/ 90048 h 450238"/>
              <a:gd name="connsiteX2" fmla="*/ 192441 w 384881"/>
              <a:gd name="connsiteY2" fmla="*/ 0 h 450238"/>
              <a:gd name="connsiteX3" fmla="*/ 384881 w 384881"/>
              <a:gd name="connsiteY3" fmla="*/ 225119 h 450238"/>
              <a:gd name="connsiteX4" fmla="*/ 192441 w 384881"/>
              <a:gd name="connsiteY4" fmla="*/ 450238 h 450238"/>
              <a:gd name="connsiteX5" fmla="*/ 192441 w 384881"/>
              <a:gd name="connsiteY5" fmla="*/ 360190 h 450238"/>
              <a:gd name="connsiteX6" fmla="*/ 0 w 384881"/>
              <a:gd name="connsiteY6" fmla="*/ 360190 h 450238"/>
              <a:gd name="connsiteX7" fmla="*/ 0 w 384881"/>
              <a:gd name="connsiteY7" fmla="*/ 90048 h 45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81" h="450238">
                <a:moveTo>
                  <a:pt x="0" y="90048"/>
                </a:moveTo>
                <a:lnTo>
                  <a:pt x="192441" y="90048"/>
                </a:lnTo>
                <a:lnTo>
                  <a:pt x="192441" y="0"/>
                </a:lnTo>
                <a:lnTo>
                  <a:pt x="384881" y="225119"/>
                </a:lnTo>
                <a:lnTo>
                  <a:pt x="192441" y="450238"/>
                </a:lnTo>
                <a:lnTo>
                  <a:pt x="192441" y="360190"/>
                </a:lnTo>
                <a:lnTo>
                  <a:pt x="0" y="360190"/>
                </a:lnTo>
                <a:lnTo>
                  <a:pt x="0" y="90048"/>
                </a:lnTo>
                <a:close/>
              </a:path>
            </a:pathLst>
          </a:cu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0048" rIns="115464" bIns="90048" numCol="1" spcCol="1270" anchor="ctr" anchorCtr="0">
            <a:noAutofit/>
          </a:bodyPr>
          <a:lstStyle/>
          <a:p>
            <a:pPr marL="0" lvl="0" indent="0" algn="ctr" defTabSz="577850">
              <a:lnSpc>
                <a:spcPct val="90000"/>
              </a:lnSpc>
              <a:spcBef>
                <a:spcPct val="0"/>
              </a:spcBef>
              <a:spcAft>
                <a:spcPct val="35000"/>
              </a:spcAft>
              <a:buNone/>
            </a:pPr>
            <a:endParaRPr lang="zh-CN" altLang="en-US" sz="1300" kern="1200"/>
          </a:p>
        </p:txBody>
      </p:sp>
      <p:sp>
        <p:nvSpPr>
          <p:cNvPr id="12" name="任意多边形: 形状 11">
            <a:extLst>
              <a:ext uri="{FF2B5EF4-FFF2-40B4-BE49-F238E27FC236}">
                <a16:creationId xmlns:a16="http://schemas.microsoft.com/office/drawing/2014/main" id="{D176AF81-C3A8-44E5-8270-A159FECFEC69}"/>
              </a:ext>
            </a:extLst>
          </p:cNvPr>
          <p:cNvSpPr/>
          <p:nvPr/>
        </p:nvSpPr>
        <p:spPr>
          <a:xfrm>
            <a:off x="8180705" y="2884356"/>
            <a:ext cx="1815478" cy="1089287"/>
          </a:xfrm>
          <a:custGeom>
            <a:avLst/>
            <a:gdLst>
              <a:gd name="connsiteX0" fmla="*/ 0 w 1815478"/>
              <a:gd name="connsiteY0" fmla="*/ 108929 h 1089287"/>
              <a:gd name="connsiteX1" fmla="*/ 108929 w 1815478"/>
              <a:gd name="connsiteY1" fmla="*/ 0 h 1089287"/>
              <a:gd name="connsiteX2" fmla="*/ 1706549 w 1815478"/>
              <a:gd name="connsiteY2" fmla="*/ 0 h 1089287"/>
              <a:gd name="connsiteX3" fmla="*/ 1815478 w 1815478"/>
              <a:gd name="connsiteY3" fmla="*/ 108929 h 1089287"/>
              <a:gd name="connsiteX4" fmla="*/ 1815478 w 1815478"/>
              <a:gd name="connsiteY4" fmla="*/ 980358 h 1089287"/>
              <a:gd name="connsiteX5" fmla="*/ 1706549 w 1815478"/>
              <a:gd name="connsiteY5" fmla="*/ 1089287 h 1089287"/>
              <a:gd name="connsiteX6" fmla="*/ 108929 w 1815478"/>
              <a:gd name="connsiteY6" fmla="*/ 1089287 h 1089287"/>
              <a:gd name="connsiteX7" fmla="*/ 0 w 1815478"/>
              <a:gd name="connsiteY7" fmla="*/ 980358 h 1089287"/>
              <a:gd name="connsiteX8" fmla="*/ 0 w 1815478"/>
              <a:gd name="connsiteY8" fmla="*/ 108929 h 108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478" h="1089287">
                <a:moveTo>
                  <a:pt x="0" y="108929"/>
                </a:moveTo>
                <a:cubicBezTo>
                  <a:pt x="0" y="48769"/>
                  <a:pt x="48769" y="0"/>
                  <a:pt x="108929" y="0"/>
                </a:cubicBezTo>
                <a:lnTo>
                  <a:pt x="1706549" y="0"/>
                </a:lnTo>
                <a:cubicBezTo>
                  <a:pt x="1766709" y="0"/>
                  <a:pt x="1815478" y="48769"/>
                  <a:pt x="1815478" y="108929"/>
                </a:cubicBezTo>
                <a:lnTo>
                  <a:pt x="1815478" y="980358"/>
                </a:lnTo>
                <a:cubicBezTo>
                  <a:pt x="1815478" y="1040518"/>
                  <a:pt x="1766709" y="1089287"/>
                  <a:pt x="1706549" y="1089287"/>
                </a:cubicBezTo>
                <a:lnTo>
                  <a:pt x="108929" y="1089287"/>
                </a:lnTo>
                <a:cubicBezTo>
                  <a:pt x="48769" y="1089287"/>
                  <a:pt x="0" y="1040518"/>
                  <a:pt x="0" y="980358"/>
                </a:cubicBezTo>
                <a:lnTo>
                  <a:pt x="0" y="10892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874" tIns="172874" rIns="172874" bIns="172874" numCol="1" spcCol="1270" anchor="ctr" anchorCtr="0">
            <a:noAutofit/>
          </a:bodyPr>
          <a:lstStyle/>
          <a:p>
            <a:pPr marL="0" lvl="0" indent="0" algn="ctr" defTabSz="1644650">
              <a:lnSpc>
                <a:spcPct val="90000"/>
              </a:lnSpc>
              <a:spcBef>
                <a:spcPct val="0"/>
              </a:spcBef>
              <a:spcAft>
                <a:spcPct val="35000"/>
              </a:spcAft>
              <a:buNone/>
            </a:pPr>
            <a:endParaRPr lang="zh-CN" altLang="en-US" sz="3700" kern="1200"/>
          </a:p>
        </p:txBody>
      </p:sp>
      <p:sp>
        <p:nvSpPr>
          <p:cNvPr id="13" name="文本框 12">
            <a:extLst>
              <a:ext uri="{FF2B5EF4-FFF2-40B4-BE49-F238E27FC236}">
                <a16:creationId xmlns:a16="http://schemas.microsoft.com/office/drawing/2014/main" id="{2C6C55C0-189D-4E3A-84A3-8A0C94DFFB28}"/>
              </a:ext>
            </a:extLst>
          </p:cNvPr>
          <p:cNvSpPr txBox="1"/>
          <p:nvPr/>
        </p:nvSpPr>
        <p:spPr>
          <a:xfrm>
            <a:off x="721124" y="3164953"/>
            <a:ext cx="148461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关键词一</a:t>
            </a:r>
          </a:p>
        </p:txBody>
      </p:sp>
      <p:sp>
        <p:nvSpPr>
          <p:cNvPr id="14" name="文本框 13">
            <a:extLst>
              <a:ext uri="{FF2B5EF4-FFF2-40B4-BE49-F238E27FC236}">
                <a16:creationId xmlns:a16="http://schemas.microsoft.com/office/drawing/2014/main" id="{25DC10F2-C8A0-4057-83C4-3586B815D0B8}"/>
              </a:ext>
            </a:extLst>
          </p:cNvPr>
          <p:cNvSpPr txBox="1"/>
          <p:nvPr/>
        </p:nvSpPr>
        <p:spPr>
          <a:xfrm>
            <a:off x="3262794" y="3164953"/>
            <a:ext cx="148461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关键词二</a:t>
            </a:r>
          </a:p>
        </p:txBody>
      </p:sp>
      <p:sp>
        <p:nvSpPr>
          <p:cNvPr id="15" name="文本框 14">
            <a:extLst>
              <a:ext uri="{FF2B5EF4-FFF2-40B4-BE49-F238E27FC236}">
                <a16:creationId xmlns:a16="http://schemas.microsoft.com/office/drawing/2014/main" id="{50F8C303-394C-45BB-8EC1-161E1C6E1EF4}"/>
              </a:ext>
            </a:extLst>
          </p:cNvPr>
          <p:cNvSpPr txBox="1"/>
          <p:nvPr/>
        </p:nvSpPr>
        <p:spPr>
          <a:xfrm>
            <a:off x="5804465" y="3164953"/>
            <a:ext cx="148461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关键词三</a:t>
            </a:r>
          </a:p>
        </p:txBody>
      </p:sp>
      <p:sp>
        <p:nvSpPr>
          <p:cNvPr id="16" name="文本框 15">
            <a:extLst>
              <a:ext uri="{FF2B5EF4-FFF2-40B4-BE49-F238E27FC236}">
                <a16:creationId xmlns:a16="http://schemas.microsoft.com/office/drawing/2014/main" id="{8BED66FE-E855-4F29-AB1A-00B61B0F0B2B}"/>
              </a:ext>
            </a:extLst>
          </p:cNvPr>
          <p:cNvSpPr txBox="1"/>
          <p:nvPr/>
        </p:nvSpPr>
        <p:spPr>
          <a:xfrm>
            <a:off x="8346136" y="3164953"/>
            <a:ext cx="1484618" cy="541751"/>
          </a:xfrm>
          <a:prstGeom prst="rect">
            <a:avLst/>
          </a:prstGeom>
          <a:noFill/>
        </p:spPr>
        <p:txBody>
          <a:bodyPr wrap="square" rtlCol="0">
            <a:spAutoFit/>
          </a:bodyPr>
          <a:lstStyle/>
          <a:p>
            <a:pPr algn="ctr">
              <a:lnSpc>
                <a:spcPct val="130000"/>
              </a:lnSpc>
            </a:pPr>
            <a:r>
              <a:rPr lang="zh-CN" altLang="en-US" sz="2400" dirty="0">
                <a:solidFill>
                  <a:schemeClr val="bg1"/>
                </a:solidFill>
                <a:latin typeface="+mj-ea"/>
                <a:ea typeface="+mj-ea"/>
              </a:rPr>
              <a:t>关键词四</a:t>
            </a:r>
          </a:p>
        </p:txBody>
      </p:sp>
      <p:sp>
        <p:nvSpPr>
          <p:cNvPr id="4" name="等腰三角形 3">
            <a:extLst>
              <a:ext uri="{FF2B5EF4-FFF2-40B4-BE49-F238E27FC236}">
                <a16:creationId xmlns:a16="http://schemas.microsoft.com/office/drawing/2014/main" id="{9436538D-76C5-46FD-915D-533A2DCD9104}"/>
              </a:ext>
            </a:extLst>
          </p:cNvPr>
          <p:cNvSpPr/>
          <p:nvPr/>
        </p:nvSpPr>
        <p:spPr>
          <a:xfrm>
            <a:off x="0" y="5900594"/>
            <a:ext cx="12192000" cy="957405"/>
          </a:xfrm>
          <a:prstGeom prst="triangle">
            <a:avLst/>
          </a:prstGeom>
          <a:blipFill dpi="0" rotWithShape="1">
            <a:blip r:embed="rId3"/>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4272F11-3D62-4EAA-B019-6E1C08967FD3}"/>
              </a:ext>
            </a:extLst>
          </p:cNvPr>
          <p:cNvSpPr txBox="1"/>
          <p:nvPr/>
        </p:nvSpPr>
        <p:spPr>
          <a:xfrm>
            <a:off x="3187700" y="6407666"/>
            <a:ext cx="5816600" cy="276999"/>
          </a:xfrm>
          <a:prstGeom prst="rect">
            <a:avLst/>
          </a:prstGeom>
          <a:noFill/>
        </p:spPr>
        <p:txBody>
          <a:bodyPr wrap="square" rtlCol="0">
            <a:spAutoFit/>
          </a:bodyPr>
          <a:lstStyle/>
          <a:p>
            <a:pPr algn="dist"/>
            <a:r>
              <a:rPr lang="en-US" altLang="zh-CN" sz="1200" dirty="0">
                <a:solidFill>
                  <a:schemeClr val="bg1"/>
                </a:solidFill>
                <a:latin typeface="+mn-lt"/>
              </a:rPr>
              <a:t>—</a:t>
            </a:r>
            <a:r>
              <a:rPr lang="zh-CN" altLang="en-US" sz="1200" dirty="0">
                <a:solidFill>
                  <a:schemeClr val="bg1"/>
                </a:solidFill>
                <a:latin typeface="+mn-lt"/>
              </a:rPr>
              <a:t>格物致新</a:t>
            </a:r>
            <a:r>
              <a:rPr lang="en-US" altLang="zh-CN" sz="1200" dirty="0">
                <a:solidFill>
                  <a:schemeClr val="bg1"/>
                </a:solidFill>
                <a:latin typeface="+mn-lt"/>
              </a:rPr>
              <a:t>·</a:t>
            </a:r>
            <a:r>
              <a:rPr lang="zh-CN" altLang="en-US" sz="1200" dirty="0">
                <a:solidFill>
                  <a:schemeClr val="bg1"/>
                </a:solidFill>
                <a:latin typeface="+mn-lt"/>
              </a:rPr>
              <a:t>厚德泽人</a:t>
            </a:r>
            <a:r>
              <a:rPr lang="en-US" altLang="zh-CN" sz="1200" dirty="0">
                <a:solidFill>
                  <a:schemeClr val="bg1"/>
                </a:solidFill>
                <a:latin typeface="+mn-lt"/>
              </a:rPr>
              <a:t>—</a:t>
            </a:r>
            <a:endParaRPr lang="zh-CN" altLang="en-US" sz="1200" dirty="0">
              <a:solidFill>
                <a:schemeClr val="bg1"/>
              </a:solidFill>
              <a:latin typeface="+mn-lt"/>
            </a:endParaRPr>
          </a:p>
        </p:txBody>
      </p:sp>
    </p:spTree>
    <p:extLst>
      <p:ext uri="{BB962C8B-B14F-4D97-AF65-F5344CB8AC3E}">
        <p14:creationId xmlns:p14="http://schemas.microsoft.com/office/powerpoint/2010/main" val="2555349018"/>
      </p:ext>
    </p:extLst>
  </p:cSld>
  <p:clrMapOvr>
    <a:masterClrMapping/>
  </p:clrMapOvr>
</p:sld>
</file>

<file path=ppt/theme/theme1.xml><?xml version="1.0" encoding="utf-8"?>
<a:theme xmlns:a="http://schemas.openxmlformats.org/drawingml/2006/main" name="Office 主题   51PPT模板网​​">
  <a:themeElements>
    <a:clrScheme name="自定义 1">
      <a:dk1>
        <a:sysClr val="windowText" lastClr="000000"/>
      </a:dk1>
      <a:lt1>
        <a:sysClr val="window" lastClr="FFFFFF"/>
      </a:lt1>
      <a:dk2>
        <a:srgbClr val="17406D"/>
      </a:dk2>
      <a:lt2>
        <a:srgbClr val="DBEFF9"/>
      </a:lt2>
      <a:accent1>
        <a:srgbClr val="143270"/>
      </a:accent1>
      <a:accent2>
        <a:srgbClr val="009DD9"/>
      </a:accent2>
      <a:accent3>
        <a:srgbClr val="B5170F"/>
      </a:accent3>
      <a:accent4>
        <a:srgbClr val="10CF9B"/>
      </a:accent4>
      <a:accent5>
        <a:srgbClr val="7CCA62"/>
      </a:accent5>
      <a:accent6>
        <a:srgbClr val="A5C249"/>
      </a:accent6>
      <a:hlink>
        <a:srgbClr val="F49100"/>
      </a:hlink>
      <a:folHlink>
        <a:srgbClr val="85DFD0"/>
      </a:folHlink>
    </a:clrScheme>
    <a:fontScheme name="OPPO">
      <a:majorFont>
        <a:latin typeface="OPPOSans H"/>
        <a:ea typeface="OPPOSans H"/>
        <a:cs typeface=""/>
      </a:majorFont>
      <a:minorFont>
        <a:latin typeface="OPPOSans M"/>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1800</Words>
  <Application>Microsoft Office PowerPoint</Application>
  <PresentationFormat>宽屏</PresentationFormat>
  <Paragraphs>270</Paragraphs>
  <Slides>36</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OPPOSans H</vt:lpstr>
      <vt:lpstr>OPPOSans M</vt:lpstr>
      <vt:lpstr>阿里巴巴普惠体 2.0 55 Regular</vt:lpstr>
      <vt:lpstr>阿里巴巴普惠体 2.0 65 Medium</vt:lpstr>
      <vt:lpstr>等线</vt:lpstr>
      <vt:lpstr>微软雅黑</vt:lpstr>
      <vt:lpstr>微软雅黑 Light</vt:lpstr>
      <vt:lpstr>Arial</vt:lpstr>
      <vt:lpstr>Office 主题   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南昌大学蓝色简约通用答辩ppt模板</dc:title>
  <dc:creator>苏颜润</dc:creator>
  <cp:keywords>P界达人</cp:keywords>
  <dc:description>51PPT模板网，幻灯片演示模板及素材免费下载！_x000d_
51PPT模板网 唯一访问网址：www.51pptmoban.com</dc:description>
  <cp:lastModifiedBy>user Power</cp:lastModifiedBy>
  <cp:revision>310</cp:revision>
  <dcterms:created xsi:type="dcterms:W3CDTF">2019-03-26T11:26:56Z</dcterms:created>
  <dcterms:modified xsi:type="dcterms:W3CDTF">2023-08-01T01:34:50Z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2023-05-06T12:46:53Z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59a03837-9bf4-4234-8c23-d4c16807729b</vt:lpwstr>
  </property>
  <property fmtid="{D5CDD505-2E9C-101B-9397-08002B2CF9AE}" pid="7" name="MSIP_Label_defa4170-0d19-0005-0004-bc88714345d2_ActionId">
    <vt:lpwstr>f82e3fe4-ef8d-4a5f-bb8f-a6008a37819e</vt:lpwstr>
  </property>
  <property fmtid="{D5CDD505-2E9C-101B-9397-08002B2CF9AE}" pid="8" name="MSIP_Label_defa4170-0d19-0005-0004-bc88714345d2_ContentBits">
    <vt:lpwstr>0</vt:lpwstr>
  </property>
</Properties>
</file>